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79" r:id="rId24"/>
    <p:sldId id="280" r:id="rId25"/>
    <p:sldId id="281" r:id="rId26"/>
    <p:sldId id="282" r:id="rId27"/>
    <p:sldId id="283" r:id="rId28"/>
    <p:sldId id="284" r:id="rId29"/>
    <p:sldId id="285" r:id="rId30"/>
    <p:sldId id="274" r:id="rId31"/>
  </p:sldIdLst>
  <p:sldSz cx="18288000" cy="10287000"/>
  <p:notesSz cx="6858000" cy="9144000"/>
  <p:embeddedFontLst>
    <p:embeddedFont>
      <p:font typeface="Black Mango" panose="020B0604020202020204" charset="0"/>
      <p:regular r:id="rId32"/>
    </p:embeddedFont>
    <p:embeddedFont>
      <p:font typeface="Black Mango Bold" panose="020B0604020202020204" charset="0"/>
      <p:regular r:id="rId33"/>
    </p:embeddedFont>
    <p:embeddedFont>
      <p:font typeface="Black Mango Light" panose="020B0604020202020204" charset="0"/>
      <p:regular r:id="rId34"/>
    </p:embeddedFont>
    <p:embeddedFont>
      <p:font typeface="Black Mango Medium" panose="020B0604020202020204" charset="0"/>
      <p:regular r:id="rId35"/>
    </p:embeddedFont>
    <p:embeddedFont>
      <p:font typeface="Calibri" panose="020F0502020204030204" pitchFamily="34" charset="0"/>
      <p:regular r:id="rId36"/>
      <p:bold r:id="rId37"/>
      <p:italic r:id="rId38"/>
      <p:boldItalic r:id="rId39"/>
    </p:embeddedFont>
    <p:embeddedFont>
      <p:font typeface="DM Sans" panose="020B0604020202020204" charset="0"/>
      <p:regular r:id="rId40"/>
    </p:embeddedFont>
    <p:embeddedFont>
      <p:font typeface="DM Sans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85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2/24/2026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38.jpeg"/></Relationships>
</file>

<file path=ppt/slides/_rels/slide1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6" Type="http://schemas.openxmlformats.org/officeDocument/2006/relationships/image" Target="../media/image65.png"/><Relationship Id="rId21" Type="http://schemas.openxmlformats.org/officeDocument/2006/relationships/image" Target="../media/image60.svg"/><Relationship Id="rId42" Type="http://schemas.openxmlformats.org/officeDocument/2006/relationships/image" Target="../media/image81.png"/><Relationship Id="rId47" Type="http://schemas.openxmlformats.org/officeDocument/2006/relationships/image" Target="../media/image86.svg"/><Relationship Id="rId63" Type="http://schemas.openxmlformats.org/officeDocument/2006/relationships/image" Target="../media/image102.svg"/><Relationship Id="rId68" Type="http://schemas.openxmlformats.org/officeDocument/2006/relationships/image" Target="../media/image107.png"/><Relationship Id="rId16" Type="http://schemas.openxmlformats.org/officeDocument/2006/relationships/image" Target="../media/image55.png"/><Relationship Id="rId11" Type="http://schemas.openxmlformats.org/officeDocument/2006/relationships/image" Target="../media/image50.sv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76.svg"/><Relationship Id="rId40" Type="http://schemas.openxmlformats.org/officeDocument/2006/relationships/image" Target="../media/image79.png"/><Relationship Id="rId45" Type="http://schemas.openxmlformats.org/officeDocument/2006/relationships/image" Target="../media/image84.svg"/><Relationship Id="rId53" Type="http://schemas.openxmlformats.org/officeDocument/2006/relationships/image" Target="../media/image92.svg"/><Relationship Id="rId58" Type="http://schemas.openxmlformats.org/officeDocument/2006/relationships/image" Target="../media/image97.png"/><Relationship Id="rId66" Type="http://schemas.openxmlformats.org/officeDocument/2006/relationships/image" Target="../media/image105.png"/><Relationship Id="rId74" Type="http://schemas.openxmlformats.org/officeDocument/2006/relationships/image" Target="../media/image113.png"/><Relationship Id="rId79" Type="http://schemas.openxmlformats.org/officeDocument/2006/relationships/image" Target="../media/image118.svg"/><Relationship Id="rId5" Type="http://schemas.openxmlformats.org/officeDocument/2006/relationships/image" Target="../media/image44.svg"/><Relationship Id="rId61" Type="http://schemas.openxmlformats.org/officeDocument/2006/relationships/image" Target="../media/image100.svg"/><Relationship Id="rId19" Type="http://schemas.openxmlformats.org/officeDocument/2006/relationships/image" Target="../media/image58.sv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svg"/><Relationship Id="rId30" Type="http://schemas.openxmlformats.org/officeDocument/2006/relationships/image" Target="../media/image69.png"/><Relationship Id="rId35" Type="http://schemas.openxmlformats.org/officeDocument/2006/relationships/image" Target="../media/image74.svg"/><Relationship Id="rId43" Type="http://schemas.openxmlformats.org/officeDocument/2006/relationships/image" Target="../media/image82.svg"/><Relationship Id="rId48" Type="http://schemas.openxmlformats.org/officeDocument/2006/relationships/image" Target="../media/image87.png"/><Relationship Id="rId56" Type="http://schemas.openxmlformats.org/officeDocument/2006/relationships/image" Target="../media/image95.png"/><Relationship Id="rId64" Type="http://schemas.openxmlformats.org/officeDocument/2006/relationships/image" Target="../media/image103.png"/><Relationship Id="rId69" Type="http://schemas.openxmlformats.org/officeDocument/2006/relationships/image" Target="../media/image108.svg"/><Relationship Id="rId77" Type="http://schemas.openxmlformats.org/officeDocument/2006/relationships/image" Target="../media/image116.svg"/><Relationship Id="rId8" Type="http://schemas.openxmlformats.org/officeDocument/2006/relationships/image" Target="../media/image47.png"/><Relationship Id="rId51" Type="http://schemas.openxmlformats.org/officeDocument/2006/relationships/image" Target="../media/image90.svg"/><Relationship Id="rId72" Type="http://schemas.openxmlformats.org/officeDocument/2006/relationships/image" Target="../media/image111.png"/><Relationship Id="rId3" Type="http://schemas.openxmlformats.org/officeDocument/2006/relationships/image" Target="../media/image42.svg"/><Relationship Id="rId12" Type="http://schemas.openxmlformats.org/officeDocument/2006/relationships/image" Target="../media/image51.png"/><Relationship Id="rId17" Type="http://schemas.openxmlformats.org/officeDocument/2006/relationships/image" Target="../media/image56.svg"/><Relationship Id="rId25" Type="http://schemas.openxmlformats.org/officeDocument/2006/relationships/image" Target="../media/image64.svg"/><Relationship Id="rId33" Type="http://schemas.openxmlformats.org/officeDocument/2006/relationships/image" Target="../media/image72.svg"/><Relationship Id="rId38" Type="http://schemas.openxmlformats.org/officeDocument/2006/relationships/image" Target="../media/image77.png"/><Relationship Id="rId46" Type="http://schemas.openxmlformats.org/officeDocument/2006/relationships/image" Target="../media/image85.png"/><Relationship Id="rId59" Type="http://schemas.openxmlformats.org/officeDocument/2006/relationships/image" Target="../media/image98.svg"/><Relationship Id="rId67" Type="http://schemas.openxmlformats.org/officeDocument/2006/relationships/image" Target="../media/image106.svg"/><Relationship Id="rId20" Type="http://schemas.openxmlformats.org/officeDocument/2006/relationships/image" Target="../media/image59.png"/><Relationship Id="rId41" Type="http://schemas.openxmlformats.org/officeDocument/2006/relationships/image" Target="../media/image80.svg"/><Relationship Id="rId54" Type="http://schemas.openxmlformats.org/officeDocument/2006/relationships/image" Target="../media/image93.png"/><Relationship Id="rId62" Type="http://schemas.openxmlformats.org/officeDocument/2006/relationships/image" Target="../media/image101.png"/><Relationship Id="rId70" Type="http://schemas.openxmlformats.org/officeDocument/2006/relationships/image" Target="../media/image109.png"/><Relationship Id="rId75" Type="http://schemas.openxmlformats.org/officeDocument/2006/relationships/image" Target="../media/image114.svg"/><Relationship Id="rId1" Type="http://schemas.openxmlformats.org/officeDocument/2006/relationships/slideLayout" Target="../slideLayouts/slideLayout7.xml"/><Relationship Id="rId6" Type="http://schemas.openxmlformats.org/officeDocument/2006/relationships/image" Target="../media/image45.png"/><Relationship Id="rId15" Type="http://schemas.openxmlformats.org/officeDocument/2006/relationships/image" Target="../media/image54.svg"/><Relationship Id="rId23" Type="http://schemas.openxmlformats.org/officeDocument/2006/relationships/image" Target="../media/image62.svg"/><Relationship Id="rId28" Type="http://schemas.openxmlformats.org/officeDocument/2006/relationships/image" Target="../media/image67.png"/><Relationship Id="rId36" Type="http://schemas.openxmlformats.org/officeDocument/2006/relationships/image" Target="../media/image75.png"/><Relationship Id="rId49" Type="http://schemas.openxmlformats.org/officeDocument/2006/relationships/image" Target="../media/image88.svg"/><Relationship Id="rId57" Type="http://schemas.openxmlformats.org/officeDocument/2006/relationships/image" Target="../media/image96.svg"/><Relationship Id="rId10" Type="http://schemas.openxmlformats.org/officeDocument/2006/relationships/image" Target="../media/image49.png"/><Relationship Id="rId31" Type="http://schemas.openxmlformats.org/officeDocument/2006/relationships/image" Target="../media/image70.svg"/><Relationship Id="rId44" Type="http://schemas.openxmlformats.org/officeDocument/2006/relationships/image" Target="../media/image83.png"/><Relationship Id="rId52" Type="http://schemas.openxmlformats.org/officeDocument/2006/relationships/image" Target="../media/image91.png"/><Relationship Id="rId60" Type="http://schemas.openxmlformats.org/officeDocument/2006/relationships/image" Target="../media/image99.png"/><Relationship Id="rId65" Type="http://schemas.openxmlformats.org/officeDocument/2006/relationships/image" Target="../media/image104.svg"/><Relationship Id="rId73" Type="http://schemas.openxmlformats.org/officeDocument/2006/relationships/image" Target="../media/image112.svg"/><Relationship Id="rId78" Type="http://schemas.openxmlformats.org/officeDocument/2006/relationships/image" Target="../media/image117.png"/><Relationship Id="rId4" Type="http://schemas.openxmlformats.org/officeDocument/2006/relationships/image" Target="../media/image43.png"/><Relationship Id="rId9" Type="http://schemas.openxmlformats.org/officeDocument/2006/relationships/image" Target="../media/image48.svg"/><Relationship Id="rId13" Type="http://schemas.openxmlformats.org/officeDocument/2006/relationships/image" Target="../media/image52.svg"/><Relationship Id="rId18" Type="http://schemas.openxmlformats.org/officeDocument/2006/relationships/image" Target="../media/image57.png"/><Relationship Id="rId39" Type="http://schemas.openxmlformats.org/officeDocument/2006/relationships/image" Target="../media/image78.svg"/><Relationship Id="rId34" Type="http://schemas.openxmlformats.org/officeDocument/2006/relationships/image" Target="../media/image73.png"/><Relationship Id="rId50" Type="http://schemas.openxmlformats.org/officeDocument/2006/relationships/image" Target="../media/image89.png"/><Relationship Id="rId55" Type="http://schemas.openxmlformats.org/officeDocument/2006/relationships/image" Target="../media/image94.svg"/><Relationship Id="rId76" Type="http://schemas.openxmlformats.org/officeDocument/2006/relationships/image" Target="../media/image115.png"/><Relationship Id="rId7" Type="http://schemas.openxmlformats.org/officeDocument/2006/relationships/image" Target="../media/image46.svg"/><Relationship Id="rId71" Type="http://schemas.openxmlformats.org/officeDocument/2006/relationships/image" Target="../media/image110.svg"/><Relationship Id="rId2" Type="http://schemas.openxmlformats.org/officeDocument/2006/relationships/image" Target="../media/image41.png"/><Relationship Id="rId29" Type="http://schemas.openxmlformats.org/officeDocument/2006/relationships/image" Target="../media/image68.sv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40365"/>
            <a:ext cx="18288000" cy="10567730"/>
          </a:xfrm>
          <a:custGeom>
            <a:avLst/>
            <a:gdLst/>
            <a:ahLst/>
            <a:cxnLst/>
            <a:rect l="l" t="t" r="r" b="b"/>
            <a:pathLst>
              <a:path w="18288000" h="10567730">
                <a:moveTo>
                  <a:pt x="0" y="0"/>
                </a:moveTo>
                <a:lnTo>
                  <a:pt x="18288000" y="0"/>
                </a:lnTo>
                <a:lnTo>
                  <a:pt x="18288000" y="10567730"/>
                </a:lnTo>
                <a:lnTo>
                  <a:pt x="0" y="10567730"/>
                </a:lnTo>
                <a:lnTo>
                  <a:pt x="0" y="0"/>
                </a:lnTo>
                <a:close/>
              </a:path>
            </a:pathLst>
          </a:custGeom>
          <a:blipFill>
            <a:blip r:embed="rId2"/>
            <a:stretch>
              <a:fillRect l="-4772" r="-4772"/>
            </a:stretch>
          </a:blipFill>
        </p:spPr>
      </p:sp>
      <p:sp>
        <p:nvSpPr>
          <p:cNvPr id="3" name="Freeform 3"/>
          <p:cNvSpPr/>
          <p:nvPr/>
        </p:nvSpPr>
        <p:spPr>
          <a:xfrm>
            <a:off x="0" y="12035"/>
            <a:ext cx="9144000" cy="10567730"/>
          </a:xfrm>
          <a:custGeom>
            <a:avLst/>
            <a:gdLst/>
            <a:ahLst/>
            <a:cxnLst/>
            <a:rect l="l" t="t" r="r" b="b"/>
            <a:pathLst>
              <a:path w="9144000" h="10567730">
                <a:moveTo>
                  <a:pt x="0" y="0"/>
                </a:moveTo>
                <a:lnTo>
                  <a:pt x="9144000" y="0"/>
                </a:lnTo>
                <a:lnTo>
                  <a:pt x="9144000" y="10567730"/>
                </a:lnTo>
                <a:lnTo>
                  <a:pt x="0" y="10567730"/>
                </a:lnTo>
                <a:lnTo>
                  <a:pt x="0" y="0"/>
                </a:lnTo>
                <a:close/>
              </a:path>
            </a:pathLst>
          </a:custGeom>
          <a:blipFill>
            <a:blip r:embed="rId3"/>
            <a:stretch>
              <a:fillRect l="-7878" r="-111211"/>
            </a:stretch>
          </a:blipFill>
        </p:spPr>
      </p:sp>
      <p:grpSp>
        <p:nvGrpSpPr>
          <p:cNvPr id="4" name="Group 4"/>
          <p:cNvGrpSpPr/>
          <p:nvPr/>
        </p:nvGrpSpPr>
        <p:grpSpPr>
          <a:xfrm rot="-10800000">
            <a:off x="0" y="0"/>
            <a:ext cx="9144000" cy="19577559"/>
            <a:chOff x="0" y="0"/>
            <a:chExt cx="2408296" cy="5156230"/>
          </a:xfrm>
        </p:grpSpPr>
        <p:sp>
          <p:nvSpPr>
            <p:cNvPr id="5" name="Freeform 5"/>
            <p:cNvSpPr/>
            <p:nvPr/>
          </p:nvSpPr>
          <p:spPr>
            <a:xfrm>
              <a:off x="0" y="0"/>
              <a:ext cx="2408296" cy="5156230"/>
            </a:xfrm>
            <a:custGeom>
              <a:avLst/>
              <a:gdLst/>
              <a:ahLst/>
              <a:cxnLst/>
              <a:rect l="l" t="t" r="r" b="b"/>
              <a:pathLst>
                <a:path w="2408296" h="5156230">
                  <a:moveTo>
                    <a:pt x="0" y="0"/>
                  </a:moveTo>
                  <a:lnTo>
                    <a:pt x="2408296" y="0"/>
                  </a:lnTo>
                  <a:lnTo>
                    <a:pt x="2408296" y="5156230"/>
                  </a:lnTo>
                  <a:lnTo>
                    <a:pt x="0" y="5156230"/>
                  </a:lnTo>
                  <a:close/>
                </a:path>
              </a:pathLst>
            </a:custGeom>
            <a:gradFill rotWithShape="1">
              <a:gsLst>
                <a:gs pos="0">
                  <a:srgbClr val="0B3731">
                    <a:alpha val="0"/>
                  </a:srgbClr>
                </a:gs>
                <a:gs pos="50000">
                  <a:srgbClr val="0B3731">
                    <a:alpha val="0"/>
                  </a:srgbClr>
                </a:gs>
                <a:gs pos="100000">
                  <a:srgbClr val="0D473F">
                    <a:alpha val="100000"/>
                  </a:srgbClr>
                </a:gs>
              </a:gsLst>
              <a:path path="circle">
                <a:fillToRect r="100000" b="100000"/>
              </a:path>
              <a:tileRect l="-100000" t="-100000"/>
            </a:gradFill>
          </p:spPr>
        </p:sp>
        <p:sp>
          <p:nvSpPr>
            <p:cNvPr id="6" name="TextBox 6"/>
            <p:cNvSpPr txBox="1"/>
            <p:nvPr/>
          </p:nvSpPr>
          <p:spPr>
            <a:xfrm>
              <a:off x="0" y="-38100"/>
              <a:ext cx="2408296" cy="519433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8514353" y="-7697909"/>
            <a:ext cx="17658353" cy="17984909"/>
            <a:chOff x="0" y="0"/>
            <a:chExt cx="4650760" cy="4736766"/>
          </a:xfrm>
        </p:grpSpPr>
        <p:sp>
          <p:nvSpPr>
            <p:cNvPr id="8" name="Freeform 8"/>
            <p:cNvSpPr/>
            <p:nvPr/>
          </p:nvSpPr>
          <p:spPr>
            <a:xfrm>
              <a:off x="0" y="0"/>
              <a:ext cx="4650760" cy="4736766"/>
            </a:xfrm>
            <a:custGeom>
              <a:avLst/>
              <a:gdLst/>
              <a:ahLst/>
              <a:cxnLst/>
              <a:rect l="l" t="t" r="r" b="b"/>
              <a:pathLst>
                <a:path w="4650760" h="4736766">
                  <a:moveTo>
                    <a:pt x="0" y="0"/>
                  </a:moveTo>
                  <a:lnTo>
                    <a:pt x="4650760" y="0"/>
                  </a:lnTo>
                  <a:lnTo>
                    <a:pt x="4650760" y="4736766"/>
                  </a:lnTo>
                  <a:lnTo>
                    <a:pt x="0" y="4736766"/>
                  </a:lnTo>
                  <a:close/>
                </a:path>
              </a:pathLst>
            </a:custGeom>
            <a:gradFill rotWithShape="1">
              <a:gsLst>
                <a:gs pos="0">
                  <a:srgbClr val="FFD2BE">
                    <a:alpha val="0"/>
                  </a:srgbClr>
                </a:gs>
                <a:gs pos="33333">
                  <a:srgbClr val="FFD2BE">
                    <a:alpha val="0"/>
                  </a:srgbClr>
                </a:gs>
                <a:gs pos="66667">
                  <a:srgbClr val="FFD2BE">
                    <a:alpha val="0"/>
                  </a:srgbClr>
                </a:gs>
                <a:gs pos="100000">
                  <a:srgbClr val="FFD2BE">
                    <a:alpha val="100000"/>
                  </a:srgbClr>
                </a:gs>
              </a:gsLst>
              <a:path path="circle">
                <a:fillToRect r="100000" b="100000"/>
              </a:path>
              <a:tileRect l="-100000" t="-100000"/>
            </a:gradFill>
          </p:spPr>
        </p:sp>
        <p:sp>
          <p:nvSpPr>
            <p:cNvPr id="9" name="TextBox 9"/>
            <p:cNvSpPr txBox="1"/>
            <p:nvPr/>
          </p:nvSpPr>
          <p:spPr>
            <a:xfrm>
              <a:off x="0" y="-38100"/>
              <a:ext cx="4650760" cy="4774866"/>
            </a:xfrm>
            <a:prstGeom prst="rect">
              <a:avLst/>
            </a:prstGeom>
          </p:spPr>
          <p:txBody>
            <a:bodyPr lIns="50800" tIns="50800" rIns="50800" bIns="50800" rtlCol="0" anchor="ctr"/>
            <a:lstStyle/>
            <a:p>
              <a:pPr algn="ctr">
                <a:lnSpc>
                  <a:spcPts val="2659"/>
                </a:lnSpc>
              </a:pPr>
              <a:endParaRPr/>
            </a:p>
          </p:txBody>
        </p:sp>
      </p:grpSp>
      <p:sp>
        <p:nvSpPr>
          <p:cNvPr id="10" name="AutoShape 10"/>
          <p:cNvSpPr/>
          <p:nvPr/>
        </p:nvSpPr>
        <p:spPr>
          <a:xfrm>
            <a:off x="0" y="5143500"/>
            <a:ext cx="18288000" cy="0"/>
          </a:xfrm>
          <a:prstGeom prst="line">
            <a:avLst/>
          </a:prstGeom>
          <a:ln w="19050" cap="flat">
            <a:solidFill>
              <a:srgbClr val="FFD2BE"/>
            </a:solidFill>
            <a:prstDash val="solid"/>
            <a:headEnd type="none" w="sm" len="sm"/>
            <a:tailEnd type="none" w="sm" len="sm"/>
          </a:ln>
        </p:spPr>
      </p:sp>
      <p:sp>
        <p:nvSpPr>
          <p:cNvPr id="11" name="Freeform 11"/>
          <p:cNvSpPr/>
          <p:nvPr/>
        </p:nvSpPr>
        <p:spPr>
          <a:xfrm>
            <a:off x="9172575" y="-130840"/>
            <a:ext cx="9115425" cy="10567730"/>
          </a:xfrm>
          <a:custGeom>
            <a:avLst/>
            <a:gdLst/>
            <a:ahLst/>
            <a:cxnLst/>
            <a:rect l="l" t="t" r="r" b="b"/>
            <a:pathLst>
              <a:path w="9115425" h="10567730">
                <a:moveTo>
                  <a:pt x="0" y="0"/>
                </a:moveTo>
                <a:lnTo>
                  <a:pt x="9115425" y="0"/>
                </a:lnTo>
                <a:lnTo>
                  <a:pt x="9115425" y="10567730"/>
                </a:lnTo>
                <a:lnTo>
                  <a:pt x="0" y="10567730"/>
                </a:lnTo>
                <a:lnTo>
                  <a:pt x="0" y="0"/>
                </a:lnTo>
                <a:close/>
              </a:path>
            </a:pathLst>
          </a:custGeom>
          <a:blipFill>
            <a:blip r:embed="rId4"/>
            <a:stretch>
              <a:fillRect l="-110201" r="-9575"/>
            </a:stretch>
          </a:blipFill>
        </p:spPr>
      </p:sp>
      <p:sp>
        <p:nvSpPr>
          <p:cNvPr id="12" name="AutoShape 12"/>
          <p:cNvSpPr/>
          <p:nvPr/>
        </p:nvSpPr>
        <p:spPr>
          <a:xfrm flipH="1" flipV="1">
            <a:off x="628650" y="-26440"/>
            <a:ext cx="0" cy="5169940"/>
          </a:xfrm>
          <a:prstGeom prst="line">
            <a:avLst/>
          </a:prstGeom>
          <a:ln w="19050" cap="flat">
            <a:solidFill>
              <a:srgbClr val="FFD2BE"/>
            </a:solidFill>
            <a:prstDash val="solid"/>
            <a:headEnd type="none" w="sm" len="sm"/>
            <a:tailEnd type="none" w="sm" len="sm"/>
          </a:ln>
        </p:spPr>
      </p:sp>
      <p:sp>
        <p:nvSpPr>
          <p:cNvPr id="13" name="AutoShape 13"/>
          <p:cNvSpPr/>
          <p:nvPr/>
        </p:nvSpPr>
        <p:spPr>
          <a:xfrm flipV="1">
            <a:off x="17640300" y="5133975"/>
            <a:ext cx="0" cy="5169940"/>
          </a:xfrm>
          <a:prstGeom prst="line">
            <a:avLst/>
          </a:prstGeom>
          <a:ln w="19050" cap="flat">
            <a:solidFill>
              <a:srgbClr val="FFD2BE"/>
            </a:solidFill>
            <a:prstDash val="solid"/>
            <a:headEnd type="none" w="sm" len="sm"/>
            <a:tailEnd type="none" w="sm" len="sm"/>
          </a:ln>
        </p:spPr>
      </p:sp>
      <p:sp>
        <p:nvSpPr>
          <p:cNvPr id="14" name="Freeform 14"/>
          <p:cNvSpPr/>
          <p:nvPr/>
        </p:nvSpPr>
        <p:spPr>
          <a:xfrm>
            <a:off x="671322" y="8130387"/>
            <a:ext cx="2470589" cy="1658392"/>
          </a:xfrm>
          <a:custGeom>
            <a:avLst/>
            <a:gdLst/>
            <a:ahLst/>
            <a:cxnLst/>
            <a:rect l="l" t="t" r="r" b="b"/>
            <a:pathLst>
              <a:path w="2470589" h="1658392">
                <a:moveTo>
                  <a:pt x="0" y="0"/>
                </a:moveTo>
                <a:lnTo>
                  <a:pt x="2470589" y="0"/>
                </a:lnTo>
                <a:lnTo>
                  <a:pt x="2470589" y="1658393"/>
                </a:lnTo>
                <a:lnTo>
                  <a:pt x="0" y="16583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1028700" y="1200150"/>
            <a:ext cx="7088386" cy="3548381"/>
          </a:xfrm>
          <a:prstGeom prst="rect">
            <a:avLst/>
          </a:prstGeom>
        </p:spPr>
        <p:txBody>
          <a:bodyPr lIns="0" tIns="0" rIns="0" bIns="0" rtlCol="0" anchor="t">
            <a:spAutoFit/>
          </a:bodyPr>
          <a:lstStyle/>
          <a:p>
            <a:pPr algn="l">
              <a:lnSpc>
                <a:spcPts val="9200"/>
              </a:lnSpc>
            </a:pPr>
            <a:r>
              <a:rPr lang="en-US" sz="9200" b="1">
                <a:solidFill>
                  <a:srgbClr val="FFFFFF"/>
                </a:solidFill>
                <a:latin typeface="Black Mango Medium"/>
                <a:ea typeface="Black Mango Medium"/>
                <a:cs typeface="Black Mango Medium"/>
                <a:sym typeface="Black Mango Medium"/>
              </a:rPr>
              <a:t>Modern</a:t>
            </a:r>
          </a:p>
          <a:p>
            <a:pPr algn="l">
              <a:lnSpc>
                <a:spcPts val="9200"/>
              </a:lnSpc>
            </a:pPr>
            <a:r>
              <a:rPr lang="en-US" sz="9200" b="1">
                <a:solidFill>
                  <a:srgbClr val="FFFFFF"/>
                </a:solidFill>
                <a:latin typeface="Black Mango Medium"/>
                <a:ea typeface="Black Mango Medium"/>
                <a:cs typeface="Black Mango Medium"/>
                <a:sym typeface="Black Mango Medium"/>
              </a:rPr>
              <a:t>apartments</a:t>
            </a:r>
          </a:p>
          <a:p>
            <a:pPr algn="l">
              <a:lnSpc>
                <a:spcPts val="9200"/>
              </a:lnSpc>
            </a:pPr>
            <a:r>
              <a:rPr lang="en-US" sz="9200" b="1">
                <a:solidFill>
                  <a:srgbClr val="FFFFFF"/>
                </a:solidFill>
                <a:latin typeface="Black Mango Medium"/>
                <a:ea typeface="Black Mango Medium"/>
                <a:cs typeface="Black Mango Medium"/>
                <a:sym typeface="Black Mango Medium"/>
              </a:rPr>
              <a:t>for sale </a:t>
            </a:r>
          </a:p>
        </p:txBody>
      </p:sp>
      <p:sp>
        <p:nvSpPr>
          <p:cNvPr id="16" name="TextBox 16"/>
          <p:cNvSpPr txBox="1"/>
          <p:nvPr/>
        </p:nvSpPr>
        <p:spPr>
          <a:xfrm>
            <a:off x="671322" y="5893614"/>
            <a:ext cx="4226421" cy="939165"/>
          </a:xfrm>
          <a:prstGeom prst="rect">
            <a:avLst/>
          </a:prstGeom>
        </p:spPr>
        <p:txBody>
          <a:bodyPr lIns="0" tIns="0" rIns="0" bIns="0" rtlCol="0" anchor="t">
            <a:spAutoFit/>
          </a:bodyPr>
          <a:lstStyle/>
          <a:p>
            <a:pPr algn="l">
              <a:lnSpc>
                <a:spcPts val="3600"/>
              </a:lnSpc>
            </a:pPr>
            <a:r>
              <a:rPr lang="en-US" sz="3600">
                <a:solidFill>
                  <a:srgbClr val="FFFFFF"/>
                </a:solidFill>
                <a:latin typeface="DM Sans"/>
                <a:ea typeface="DM Sans"/>
                <a:cs typeface="DM Sans"/>
                <a:sym typeface="DM Sans"/>
              </a:rPr>
              <a:t>This is where your</a:t>
            </a:r>
          </a:p>
          <a:p>
            <a:pPr algn="l">
              <a:lnSpc>
                <a:spcPts val="3600"/>
              </a:lnSpc>
            </a:pPr>
            <a:r>
              <a:rPr lang="en-US" sz="3600">
                <a:solidFill>
                  <a:srgbClr val="FFFFFF"/>
                </a:solidFill>
                <a:latin typeface="DM Sans"/>
                <a:ea typeface="DM Sans"/>
                <a:cs typeface="DM Sans"/>
                <a:sym typeface="DM Sans"/>
              </a:rPr>
              <a:t>presentation begins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315575"/>
            <a:chOff x="0" y="0"/>
            <a:chExt cx="4816593" cy="2716859"/>
          </a:xfrm>
        </p:grpSpPr>
        <p:sp>
          <p:nvSpPr>
            <p:cNvPr id="3" name="Freeform 3"/>
            <p:cNvSpPr/>
            <p:nvPr/>
          </p:nvSpPr>
          <p:spPr>
            <a:xfrm>
              <a:off x="0" y="0"/>
              <a:ext cx="4816592" cy="2716859"/>
            </a:xfrm>
            <a:custGeom>
              <a:avLst/>
              <a:gdLst/>
              <a:ahLst/>
              <a:cxnLst/>
              <a:rect l="l" t="t" r="r" b="b"/>
              <a:pathLst>
                <a:path w="4816592" h="2716859">
                  <a:moveTo>
                    <a:pt x="0" y="0"/>
                  </a:moveTo>
                  <a:lnTo>
                    <a:pt x="4816592" y="0"/>
                  </a:lnTo>
                  <a:lnTo>
                    <a:pt x="4816592" y="2716859"/>
                  </a:lnTo>
                  <a:lnTo>
                    <a:pt x="0" y="2716859"/>
                  </a:lnTo>
                  <a:close/>
                </a:path>
              </a:pathLst>
            </a:custGeom>
            <a:solidFill>
              <a:srgbClr val="0D473F"/>
            </a:solidFill>
          </p:spPr>
        </p:sp>
        <p:sp>
          <p:nvSpPr>
            <p:cNvPr id="4" name="TextBox 4"/>
            <p:cNvSpPr txBox="1"/>
            <p:nvPr/>
          </p:nvSpPr>
          <p:spPr>
            <a:xfrm>
              <a:off x="0" y="-47625"/>
              <a:ext cx="4816593" cy="2764484"/>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0" y="1818641"/>
            <a:ext cx="18288000" cy="8496934"/>
            <a:chOff x="0" y="0"/>
            <a:chExt cx="4816593" cy="2237876"/>
          </a:xfrm>
        </p:grpSpPr>
        <p:sp>
          <p:nvSpPr>
            <p:cNvPr id="6" name="Freeform 6"/>
            <p:cNvSpPr/>
            <p:nvPr/>
          </p:nvSpPr>
          <p:spPr>
            <a:xfrm>
              <a:off x="0" y="0"/>
              <a:ext cx="4816592" cy="2237876"/>
            </a:xfrm>
            <a:custGeom>
              <a:avLst/>
              <a:gdLst/>
              <a:ahLst/>
              <a:cxnLst/>
              <a:rect l="l" t="t" r="r" b="b"/>
              <a:pathLst>
                <a:path w="4816592" h="2237876">
                  <a:moveTo>
                    <a:pt x="0" y="0"/>
                  </a:moveTo>
                  <a:lnTo>
                    <a:pt x="4816592" y="0"/>
                  </a:lnTo>
                  <a:lnTo>
                    <a:pt x="4816592" y="2237876"/>
                  </a:lnTo>
                  <a:lnTo>
                    <a:pt x="0" y="2237876"/>
                  </a:lnTo>
                  <a:close/>
                </a:path>
              </a:pathLst>
            </a:custGeom>
            <a:gradFill rotWithShape="1">
              <a:gsLst>
                <a:gs pos="0">
                  <a:srgbClr val="0B3731">
                    <a:alpha val="0"/>
                  </a:srgbClr>
                </a:gs>
                <a:gs pos="33333">
                  <a:srgbClr val="0B3731">
                    <a:alpha val="0"/>
                  </a:srgbClr>
                </a:gs>
                <a:gs pos="66667">
                  <a:srgbClr val="0B3731">
                    <a:alpha val="0"/>
                  </a:srgbClr>
                </a:gs>
                <a:gs pos="100000">
                  <a:srgbClr val="FFD2BE">
                    <a:alpha val="100000"/>
                  </a:srgbClr>
                </a:gs>
              </a:gsLst>
              <a:lin ang="5400000"/>
            </a:gradFill>
          </p:spPr>
        </p:sp>
        <p:sp>
          <p:nvSpPr>
            <p:cNvPr id="7" name="TextBox 7"/>
            <p:cNvSpPr txBox="1"/>
            <p:nvPr/>
          </p:nvSpPr>
          <p:spPr>
            <a:xfrm>
              <a:off x="0" y="-38100"/>
              <a:ext cx="4816593" cy="227597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632131" y="2833199"/>
            <a:ext cx="5023738" cy="7453801"/>
            <a:chOff x="0" y="0"/>
            <a:chExt cx="660400" cy="979846"/>
          </a:xfrm>
        </p:grpSpPr>
        <p:sp>
          <p:nvSpPr>
            <p:cNvPr id="9" name="Freeform 9"/>
            <p:cNvSpPr/>
            <p:nvPr/>
          </p:nvSpPr>
          <p:spPr>
            <a:xfrm>
              <a:off x="0" y="0"/>
              <a:ext cx="660400" cy="979846"/>
            </a:xfrm>
            <a:custGeom>
              <a:avLst/>
              <a:gdLst/>
              <a:ahLst/>
              <a:cxnLst/>
              <a:rect l="l" t="t" r="r" b="b"/>
              <a:pathLst>
                <a:path w="660400" h="97984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213"/>
                  </a:cubicBezTo>
                  <a:lnTo>
                    <a:pt x="660400" y="979846"/>
                  </a:lnTo>
                  <a:lnTo>
                    <a:pt x="0" y="979846"/>
                  </a:lnTo>
                  <a:lnTo>
                    <a:pt x="0" y="332693"/>
                  </a:lnTo>
                  <a:cubicBezTo>
                    <a:pt x="1782" y="185660"/>
                    <a:pt x="93019" y="64045"/>
                    <a:pt x="220252" y="19070"/>
                  </a:cubicBezTo>
                  <a:close/>
                </a:path>
              </a:pathLst>
            </a:custGeom>
            <a:blipFill>
              <a:blip r:embed="rId2"/>
              <a:stretch>
                <a:fillRect l="-40201" r="-82494"/>
              </a:stretch>
            </a:blipFill>
            <a:ln cap="sq">
              <a:noFill/>
              <a:prstDash val="solid"/>
              <a:miter/>
            </a:ln>
          </p:spPr>
        </p:sp>
      </p:grpSp>
      <p:sp>
        <p:nvSpPr>
          <p:cNvPr id="10" name="AutoShape 10"/>
          <p:cNvSpPr/>
          <p:nvPr/>
        </p:nvSpPr>
        <p:spPr>
          <a:xfrm>
            <a:off x="0" y="9248775"/>
            <a:ext cx="18288000" cy="0"/>
          </a:xfrm>
          <a:prstGeom prst="line">
            <a:avLst/>
          </a:prstGeom>
          <a:ln w="19050" cap="flat">
            <a:solidFill>
              <a:srgbClr val="FFD2BE"/>
            </a:solidFill>
            <a:prstDash val="solid"/>
            <a:headEnd type="none" w="sm" len="sm"/>
            <a:tailEnd type="none" w="sm" len="sm"/>
          </a:ln>
        </p:spPr>
      </p:sp>
      <p:grpSp>
        <p:nvGrpSpPr>
          <p:cNvPr id="11" name="Group 11"/>
          <p:cNvGrpSpPr/>
          <p:nvPr/>
        </p:nvGrpSpPr>
        <p:grpSpPr>
          <a:xfrm>
            <a:off x="12235562" y="2833199"/>
            <a:ext cx="5023738" cy="7453801"/>
            <a:chOff x="0" y="0"/>
            <a:chExt cx="660400" cy="979846"/>
          </a:xfrm>
        </p:grpSpPr>
        <p:sp>
          <p:nvSpPr>
            <p:cNvPr id="12" name="Freeform 12"/>
            <p:cNvSpPr/>
            <p:nvPr/>
          </p:nvSpPr>
          <p:spPr>
            <a:xfrm>
              <a:off x="0" y="0"/>
              <a:ext cx="660400" cy="979846"/>
            </a:xfrm>
            <a:custGeom>
              <a:avLst/>
              <a:gdLst/>
              <a:ahLst/>
              <a:cxnLst/>
              <a:rect l="l" t="t" r="r" b="b"/>
              <a:pathLst>
                <a:path w="660400" h="97984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213"/>
                  </a:cubicBezTo>
                  <a:lnTo>
                    <a:pt x="660400" y="979846"/>
                  </a:lnTo>
                  <a:lnTo>
                    <a:pt x="0" y="979846"/>
                  </a:lnTo>
                  <a:lnTo>
                    <a:pt x="0" y="332693"/>
                  </a:lnTo>
                  <a:cubicBezTo>
                    <a:pt x="1782" y="185660"/>
                    <a:pt x="93019" y="64045"/>
                    <a:pt x="220252" y="19070"/>
                  </a:cubicBezTo>
                  <a:close/>
                </a:path>
              </a:pathLst>
            </a:custGeom>
            <a:blipFill>
              <a:blip r:embed="rId3"/>
              <a:stretch>
                <a:fillRect l="-69626" r="-53070"/>
              </a:stretch>
            </a:blipFill>
            <a:ln cap="sq">
              <a:noFill/>
              <a:prstDash val="solid"/>
              <a:miter/>
            </a:ln>
          </p:spPr>
        </p:sp>
      </p:grpSp>
      <p:grpSp>
        <p:nvGrpSpPr>
          <p:cNvPr id="13" name="Group 13"/>
          <p:cNvGrpSpPr/>
          <p:nvPr/>
        </p:nvGrpSpPr>
        <p:grpSpPr>
          <a:xfrm>
            <a:off x="1028700" y="2833199"/>
            <a:ext cx="5023738" cy="7453801"/>
            <a:chOff x="0" y="0"/>
            <a:chExt cx="660400" cy="979846"/>
          </a:xfrm>
        </p:grpSpPr>
        <p:sp>
          <p:nvSpPr>
            <p:cNvPr id="14" name="Freeform 14"/>
            <p:cNvSpPr/>
            <p:nvPr/>
          </p:nvSpPr>
          <p:spPr>
            <a:xfrm>
              <a:off x="0" y="0"/>
              <a:ext cx="660400" cy="979846"/>
            </a:xfrm>
            <a:custGeom>
              <a:avLst/>
              <a:gdLst/>
              <a:ahLst/>
              <a:cxnLst/>
              <a:rect l="l" t="t" r="r" b="b"/>
              <a:pathLst>
                <a:path w="660400" h="97984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213"/>
                  </a:cubicBezTo>
                  <a:lnTo>
                    <a:pt x="660400" y="979846"/>
                  </a:lnTo>
                  <a:lnTo>
                    <a:pt x="0" y="979846"/>
                  </a:lnTo>
                  <a:lnTo>
                    <a:pt x="0" y="332693"/>
                  </a:lnTo>
                  <a:cubicBezTo>
                    <a:pt x="1782" y="185660"/>
                    <a:pt x="93019" y="64045"/>
                    <a:pt x="220252" y="19070"/>
                  </a:cubicBezTo>
                  <a:close/>
                </a:path>
              </a:pathLst>
            </a:custGeom>
            <a:blipFill>
              <a:blip r:embed="rId4"/>
              <a:stretch>
                <a:fillRect l="-56104" r="-53237"/>
              </a:stretch>
            </a:blipFill>
            <a:ln cap="sq">
              <a:noFill/>
              <a:prstDash val="solid"/>
              <a:miter/>
            </a:ln>
          </p:spPr>
        </p:sp>
      </p:grpSp>
      <p:sp>
        <p:nvSpPr>
          <p:cNvPr id="15" name="AutoShape 15"/>
          <p:cNvSpPr/>
          <p:nvPr/>
        </p:nvSpPr>
        <p:spPr>
          <a:xfrm>
            <a:off x="0" y="1828166"/>
            <a:ext cx="18288000" cy="0"/>
          </a:xfrm>
          <a:prstGeom prst="line">
            <a:avLst/>
          </a:prstGeom>
          <a:ln w="19050" cap="flat">
            <a:solidFill>
              <a:srgbClr val="FFD2BE"/>
            </a:solidFill>
            <a:prstDash val="solid"/>
            <a:headEnd type="none" w="sm" len="sm"/>
            <a:tailEnd type="none" w="sm" len="sm"/>
          </a:ln>
        </p:spPr>
      </p:sp>
      <p:sp>
        <p:nvSpPr>
          <p:cNvPr id="16" name="TextBox 16"/>
          <p:cNvSpPr txBox="1"/>
          <p:nvPr/>
        </p:nvSpPr>
        <p:spPr>
          <a:xfrm>
            <a:off x="1028700" y="729615"/>
            <a:ext cx="5392787" cy="848360"/>
          </a:xfrm>
          <a:prstGeom prst="rect">
            <a:avLst/>
          </a:prstGeom>
        </p:spPr>
        <p:txBody>
          <a:bodyPr lIns="0" tIns="0" rIns="0" bIns="0" rtlCol="0" anchor="t">
            <a:spAutoFit/>
          </a:bodyPr>
          <a:lstStyle/>
          <a:p>
            <a:pPr algn="l">
              <a:lnSpc>
                <a:spcPts val="6399"/>
              </a:lnSpc>
              <a:spcBef>
                <a:spcPct val="0"/>
              </a:spcBef>
            </a:pPr>
            <a:r>
              <a:rPr lang="en-US" sz="6399">
                <a:solidFill>
                  <a:srgbClr val="FFD2BE"/>
                </a:solidFill>
                <a:latin typeface="Black Mango Light"/>
                <a:ea typeface="Black Mango Light"/>
                <a:cs typeface="Black Mango Light"/>
                <a:sym typeface="Black Mango Light"/>
              </a:rPr>
              <a:t>Gallery Image</a:t>
            </a:r>
          </a:p>
        </p:txBody>
      </p:sp>
      <p:sp>
        <p:nvSpPr>
          <p:cNvPr id="17" name="TextBox 17"/>
          <p:cNvSpPr txBox="1"/>
          <p:nvPr/>
        </p:nvSpPr>
        <p:spPr>
          <a:xfrm>
            <a:off x="7010253" y="1066800"/>
            <a:ext cx="8250402" cy="327660"/>
          </a:xfrm>
          <a:prstGeom prst="rect">
            <a:avLst/>
          </a:prstGeom>
        </p:spPr>
        <p:txBody>
          <a:bodyPr lIns="0" tIns="0" rIns="0" bIns="0" rtlCol="0" anchor="t">
            <a:spAutoFit/>
          </a:bodyPr>
          <a:lstStyle/>
          <a:p>
            <a:pPr algn="l">
              <a:lnSpc>
                <a:spcPts val="2400"/>
              </a:lnSpc>
            </a:pPr>
            <a:r>
              <a:rPr lang="en-US" sz="2400">
                <a:solidFill>
                  <a:srgbClr val="FFFFFF"/>
                </a:solidFill>
                <a:latin typeface="DM Sans"/>
                <a:ea typeface="DM Sans"/>
                <a:cs typeface="DM Sans"/>
                <a:sym typeface="DM Sans"/>
              </a:rPr>
              <a:t>What can you say about your projects? Share it here!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772005"/>
            <a:ext cx="18288000" cy="13075920"/>
          </a:xfrm>
          <a:custGeom>
            <a:avLst/>
            <a:gdLst/>
            <a:ahLst/>
            <a:cxnLst/>
            <a:rect l="l" t="t" r="r" b="b"/>
            <a:pathLst>
              <a:path w="18288000" h="13075920">
                <a:moveTo>
                  <a:pt x="0" y="0"/>
                </a:moveTo>
                <a:lnTo>
                  <a:pt x="18288000" y="0"/>
                </a:lnTo>
                <a:lnTo>
                  <a:pt x="18288000" y="13075920"/>
                </a:lnTo>
                <a:lnTo>
                  <a:pt x="0" y="13075920"/>
                </a:lnTo>
                <a:lnTo>
                  <a:pt x="0" y="0"/>
                </a:lnTo>
                <a:close/>
              </a:path>
            </a:pathLst>
          </a:custGeom>
          <a:blipFill>
            <a:blip r:embed="rId2"/>
            <a:stretch>
              <a:fillRect/>
            </a:stretch>
          </a:blipFill>
        </p:spPr>
      </p:sp>
      <p:sp>
        <p:nvSpPr>
          <p:cNvPr id="3" name="Freeform 3"/>
          <p:cNvSpPr/>
          <p:nvPr/>
        </p:nvSpPr>
        <p:spPr>
          <a:xfrm>
            <a:off x="0" y="-2451965"/>
            <a:ext cx="18288000" cy="12755880"/>
          </a:xfrm>
          <a:custGeom>
            <a:avLst/>
            <a:gdLst/>
            <a:ahLst/>
            <a:cxnLst/>
            <a:rect l="l" t="t" r="r" b="b"/>
            <a:pathLst>
              <a:path w="18288000" h="12755880">
                <a:moveTo>
                  <a:pt x="0" y="0"/>
                </a:moveTo>
                <a:lnTo>
                  <a:pt x="18288000" y="0"/>
                </a:lnTo>
                <a:lnTo>
                  <a:pt x="18288000" y="12755880"/>
                </a:lnTo>
                <a:lnTo>
                  <a:pt x="0" y="12755880"/>
                </a:lnTo>
                <a:lnTo>
                  <a:pt x="0" y="0"/>
                </a:lnTo>
                <a:close/>
              </a:path>
            </a:pathLst>
          </a:custGeom>
          <a:blipFill>
            <a:blip r:embed="rId3"/>
            <a:stretch>
              <a:fillRect/>
            </a:stretch>
          </a:blipFill>
        </p:spPr>
      </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FFD2BE">
                    <a:alpha val="100000"/>
                  </a:srgbClr>
                </a:gs>
                <a:gs pos="50000">
                  <a:srgbClr val="0D473F">
                    <a:alpha val="0"/>
                  </a:srgbClr>
                </a:gs>
                <a:gs pos="100000">
                  <a:srgbClr val="0D473F">
                    <a:alpha val="100000"/>
                  </a:srgbClr>
                </a:gs>
              </a:gsLst>
              <a:lin ang="5400000"/>
            </a:gradFill>
          </p:spPr>
        </p:sp>
        <p:sp>
          <p:nvSpPr>
            <p:cNvPr id="6" name="TextBox 6"/>
            <p:cNvSpPr txBox="1"/>
            <p:nvPr/>
          </p:nvSpPr>
          <p:spPr>
            <a:xfrm>
              <a:off x="0" y="-47625"/>
              <a:ext cx="4816593" cy="2756958"/>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2117842" y="2994430"/>
            <a:ext cx="3896755" cy="1707355"/>
            <a:chOff x="0" y="0"/>
            <a:chExt cx="927541" cy="406400"/>
          </a:xfrm>
        </p:grpSpPr>
        <p:sp>
          <p:nvSpPr>
            <p:cNvPr id="8" name="Freeform 8"/>
            <p:cNvSpPr/>
            <p:nvPr/>
          </p:nvSpPr>
          <p:spPr>
            <a:xfrm>
              <a:off x="0" y="0"/>
              <a:ext cx="927541" cy="406400"/>
            </a:xfrm>
            <a:custGeom>
              <a:avLst/>
              <a:gdLst/>
              <a:ahLst/>
              <a:cxnLst/>
              <a:rect l="l" t="t" r="r" b="b"/>
              <a:pathLst>
                <a:path w="927541" h="406400">
                  <a:moveTo>
                    <a:pt x="724341" y="0"/>
                  </a:moveTo>
                  <a:cubicBezTo>
                    <a:pt x="836565" y="0"/>
                    <a:pt x="927541" y="90976"/>
                    <a:pt x="927541" y="203200"/>
                  </a:cubicBezTo>
                  <a:cubicBezTo>
                    <a:pt x="927541" y="315424"/>
                    <a:pt x="836565" y="406400"/>
                    <a:pt x="724341"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9" name="TextBox 9"/>
            <p:cNvSpPr txBox="1"/>
            <p:nvPr/>
          </p:nvSpPr>
          <p:spPr>
            <a:xfrm>
              <a:off x="0" y="-47625"/>
              <a:ext cx="927541" cy="454025"/>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7195622" y="2994430"/>
            <a:ext cx="3896755" cy="1707355"/>
            <a:chOff x="0" y="0"/>
            <a:chExt cx="927541" cy="406400"/>
          </a:xfrm>
        </p:grpSpPr>
        <p:sp>
          <p:nvSpPr>
            <p:cNvPr id="11" name="Freeform 11"/>
            <p:cNvSpPr/>
            <p:nvPr/>
          </p:nvSpPr>
          <p:spPr>
            <a:xfrm>
              <a:off x="0" y="0"/>
              <a:ext cx="927541" cy="406400"/>
            </a:xfrm>
            <a:custGeom>
              <a:avLst/>
              <a:gdLst/>
              <a:ahLst/>
              <a:cxnLst/>
              <a:rect l="l" t="t" r="r" b="b"/>
              <a:pathLst>
                <a:path w="927541" h="406400">
                  <a:moveTo>
                    <a:pt x="724341" y="0"/>
                  </a:moveTo>
                  <a:cubicBezTo>
                    <a:pt x="836565" y="0"/>
                    <a:pt x="927541" y="90976"/>
                    <a:pt x="927541" y="203200"/>
                  </a:cubicBezTo>
                  <a:cubicBezTo>
                    <a:pt x="927541" y="315424"/>
                    <a:pt x="836565" y="406400"/>
                    <a:pt x="724341"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2" name="TextBox 12"/>
            <p:cNvSpPr txBox="1"/>
            <p:nvPr/>
          </p:nvSpPr>
          <p:spPr>
            <a:xfrm>
              <a:off x="0" y="-47625"/>
              <a:ext cx="927541" cy="454025"/>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a:off x="12273478" y="2994430"/>
            <a:ext cx="3896755" cy="1707355"/>
            <a:chOff x="0" y="0"/>
            <a:chExt cx="927541" cy="406400"/>
          </a:xfrm>
        </p:grpSpPr>
        <p:sp>
          <p:nvSpPr>
            <p:cNvPr id="14" name="Freeform 14"/>
            <p:cNvSpPr/>
            <p:nvPr/>
          </p:nvSpPr>
          <p:spPr>
            <a:xfrm>
              <a:off x="0" y="0"/>
              <a:ext cx="927541" cy="406400"/>
            </a:xfrm>
            <a:custGeom>
              <a:avLst/>
              <a:gdLst/>
              <a:ahLst/>
              <a:cxnLst/>
              <a:rect l="l" t="t" r="r" b="b"/>
              <a:pathLst>
                <a:path w="927541" h="406400">
                  <a:moveTo>
                    <a:pt x="724341" y="0"/>
                  </a:moveTo>
                  <a:cubicBezTo>
                    <a:pt x="836565" y="0"/>
                    <a:pt x="927541" y="90976"/>
                    <a:pt x="927541" y="203200"/>
                  </a:cubicBezTo>
                  <a:cubicBezTo>
                    <a:pt x="927541" y="315424"/>
                    <a:pt x="836565" y="406400"/>
                    <a:pt x="724341"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5" name="TextBox 15"/>
            <p:cNvSpPr txBox="1"/>
            <p:nvPr/>
          </p:nvSpPr>
          <p:spPr>
            <a:xfrm>
              <a:off x="0" y="-47625"/>
              <a:ext cx="927541" cy="4540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2877141" y="4911265"/>
            <a:ext cx="2378159" cy="870752"/>
            <a:chOff x="0" y="0"/>
            <a:chExt cx="927541" cy="339615"/>
          </a:xfrm>
        </p:grpSpPr>
        <p:sp>
          <p:nvSpPr>
            <p:cNvPr id="17" name="Freeform 17"/>
            <p:cNvSpPr/>
            <p:nvPr/>
          </p:nvSpPr>
          <p:spPr>
            <a:xfrm>
              <a:off x="0" y="0"/>
              <a:ext cx="927541" cy="339615"/>
            </a:xfrm>
            <a:custGeom>
              <a:avLst/>
              <a:gdLst/>
              <a:ahLst/>
              <a:cxnLst/>
              <a:rect l="l" t="t" r="r" b="b"/>
              <a:pathLst>
                <a:path w="927541" h="339615">
                  <a:moveTo>
                    <a:pt x="724341" y="0"/>
                  </a:moveTo>
                  <a:cubicBezTo>
                    <a:pt x="836565" y="0"/>
                    <a:pt x="927541" y="76025"/>
                    <a:pt x="927541" y="169807"/>
                  </a:cubicBezTo>
                  <a:cubicBezTo>
                    <a:pt x="927541" y="263590"/>
                    <a:pt x="836565" y="339615"/>
                    <a:pt x="724341" y="339615"/>
                  </a:cubicBezTo>
                  <a:lnTo>
                    <a:pt x="203200" y="339615"/>
                  </a:lnTo>
                  <a:cubicBezTo>
                    <a:pt x="90976" y="339615"/>
                    <a:pt x="0" y="263590"/>
                    <a:pt x="0" y="169807"/>
                  </a:cubicBezTo>
                  <a:cubicBezTo>
                    <a:pt x="0" y="76025"/>
                    <a:pt x="90976" y="0"/>
                    <a:pt x="203200" y="0"/>
                  </a:cubicBezTo>
                  <a:close/>
                </a:path>
              </a:pathLst>
            </a:custGeom>
            <a:solidFill>
              <a:srgbClr val="0D473F"/>
            </a:solidFill>
            <a:ln cap="sq">
              <a:noFill/>
              <a:prstDash val="solid"/>
              <a:miter/>
            </a:ln>
          </p:spPr>
        </p:sp>
        <p:sp>
          <p:nvSpPr>
            <p:cNvPr id="18" name="TextBox 18"/>
            <p:cNvSpPr txBox="1"/>
            <p:nvPr/>
          </p:nvSpPr>
          <p:spPr>
            <a:xfrm>
              <a:off x="0" y="-47625"/>
              <a:ext cx="927541" cy="387240"/>
            </a:xfrm>
            <a:prstGeom prst="rect">
              <a:avLst/>
            </a:prstGeom>
          </p:spPr>
          <p:txBody>
            <a:bodyPr lIns="50800" tIns="50800" rIns="50800" bIns="50800" rtlCol="0" anchor="ctr"/>
            <a:lstStyle/>
            <a:p>
              <a:pPr algn="ctr">
                <a:lnSpc>
                  <a:spcPts val="3359"/>
                </a:lnSpc>
              </a:pPr>
              <a:endParaRPr/>
            </a:p>
          </p:txBody>
        </p:sp>
      </p:grpSp>
      <p:grpSp>
        <p:nvGrpSpPr>
          <p:cNvPr id="19" name="Group 19"/>
          <p:cNvGrpSpPr/>
          <p:nvPr/>
        </p:nvGrpSpPr>
        <p:grpSpPr>
          <a:xfrm>
            <a:off x="7954921" y="4920214"/>
            <a:ext cx="2378159" cy="870752"/>
            <a:chOff x="0" y="0"/>
            <a:chExt cx="927541" cy="339615"/>
          </a:xfrm>
        </p:grpSpPr>
        <p:sp>
          <p:nvSpPr>
            <p:cNvPr id="20" name="Freeform 20"/>
            <p:cNvSpPr/>
            <p:nvPr/>
          </p:nvSpPr>
          <p:spPr>
            <a:xfrm>
              <a:off x="0" y="0"/>
              <a:ext cx="927541" cy="339615"/>
            </a:xfrm>
            <a:custGeom>
              <a:avLst/>
              <a:gdLst/>
              <a:ahLst/>
              <a:cxnLst/>
              <a:rect l="l" t="t" r="r" b="b"/>
              <a:pathLst>
                <a:path w="927541" h="339615">
                  <a:moveTo>
                    <a:pt x="724341" y="0"/>
                  </a:moveTo>
                  <a:cubicBezTo>
                    <a:pt x="836565" y="0"/>
                    <a:pt x="927541" y="76025"/>
                    <a:pt x="927541" y="169807"/>
                  </a:cubicBezTo>
                  <a:cubicBezTo>
                    <a:pt x="927541" y="263590"/>
                    <a:pt x="836565" y="339615"/>
                    <a:pt x="724341" y="339615"/>
                  </a:cubicBezTo>
                  <a:lnTo>
                    <a:pt x="203200" y="339615"/>
                  </a:lnTo>
                  <a:cubicBezTo>
                    <a:pt x="90976" y="339615"/>
                    <a:pt x="0" y="263590"/>
                    <a:pt x="0" y="169807"/>
                  </a:cubicBezTo>
                  <a:cubicBezTo>
                    <a:pt x="0" y="76025"/>
                    <a:pt x="90976" y="0"/>
                    <a:pt x="203200" y="0"/>
                  </a:cubicBezTo>
                  <a:close/>
                </a:path>
              </a:pathLst>
            </a:custGeom>
            <a:solidFill>
              <a:srgbClr val="0D473F"/>
            </a:solidFill>
            <a:ln cap="sq">
              <a:noFill/>
              <a:prstDash val="solid"/>
              <a:miter/>
            </a:ln>
          </p:spPr>
        </p:sp>
        <p:sp>
          <p:nvSpPr>
            <p:cNvPr id="21" name="TextBox 21"/>
            <p:cNvSpPr txBox="1"/>
            <p:nvPr/>
          </p:nvSpPr>
          <p:spPr>
            <a:xfrm>
              <a:off x="0" y="-47625"/>
              <a:ext cx="927541" cy="387240"/>
            </a:xfrm>
            <a:prstGeom prst="rect">
              <a:avLst/>
            </a:prstGeom>
          </p:spPr>
          <p:txBody>
            <a:bodyPr lIns="50800" tIns="50800" rIns="50800" bIns="50800" rtlCol="0" anchor="ctr"/>
            <a:lstStyle/>
            <a:p>
              <a:pPr algn="ctr">
                <a:lnSpc>
                  <a:spcPts val="3359"/>
                </a:lnSpc>
              </a:pPr>
              <a:endParaRPr/>
            </a:p>
          </p:txBody>
        </p:sp>
      </p:grpSp>
      <p:grpSp>
        <p:nvGrpSpPr>
          <p:cNvPr id="22" name="Group 22"/>
          <p:cNvGrpSpPr/>
          <p:nvPr/>
        </p:nvGrpSpPr>
        <p:grpSpPr>
          <a:xfrm>
            <a:off x="13032776" y="4911265"/>
            <a:ext cx="2378159" cy="870752"/>
            <a:chOff x="0" y="0"/>
            <a:chExt cx="927541" cy="339615"/>
          </a:xfrm>
        </p:grpSpPr>
        <p:sp>
          <p:nvSpPr>
            <p:cNvPr id="23" name="Freeform 23"/>
            <p:cNvSpPr/>
            <p:nvPr/>
          </p:nvSpPr>
          <p:spPr>
            <a:xfrm>
              <a:off x="0" y="0"/>
              <a:ext cx="927541" cy="339615"/>
            </a:xfrm>
            <a:custGeom>
              <a:avLst/>
              <a:gdLst/>
              <a:ahLst/>
              <a:cxnLst/>
              <a:rect l="l" t="t" r="r" b="b"/>
              <a:pathLst>
                <a:path w="927541" h="339615">
                  <a:moveTo>
                    <a:pt x="724341" y="0"/>
                  </a:moveTo>
                  <a:cubicBezTo>
                    <a:pt x="836565" y="0"/>
                    <a:pt x="927541" y="76025"/>
                    <a:pt x="927541" y="169807"/>
                  </a:cubicBezTo>
                  <a:cubicBezTo>
                    <a:pt x="927541" y="263590"/>
                    <a:pt x="836565" y="339615"/>
                    <a:pt x="724341" y="339615"/>
                  </a:cubicBezTo>
                  <a:lnTo>
                    <a:pt x="203200" y="339615"/>
                  </a:lnTo>
                  <a:cubicBezTo>
                    <a:pt x="90976" y="339615"/>
                    <a:pt x="0" y="263590"/>
                    <a:pt x="0" y="169807"/>
                  </a:cubicBezTo>
                  <a:cubicBezTo>
                    <a:pt x="0" y="76025"/>
                    <a:pt x="90976" y="0"/>
                    <a:pt x="203200" y="0"/>
                  </a:cubicBezTo>
                  <a:close/>
                </a:path>
              </a:pathLst>
            </a:custGeom>
            <a:solidFill>
              <a:srgbClr val="0D473F"/>
            </a:solidFill>
            <a:ln cap="sq">
              <a:noFill/>
              <a:prstDash val="solid"/>
              <a:miter/>
            </a:ln>
          </p:spPr>
        </p:sp>
        <p:sp>
          <p:nvSpPr>
            <p:cNvPr id="24" name="TextBox 24"/>
            <p:cNvSpPr txBox="1"/>
            <p:nvPr/>
          </p:nvSpPr>
          <p:spPr>
            <a:xfrm>
              <a:off x="0" y="-47625"/>
              <a:ext cx="927541" cy="387240"/>
            </a:xfrm>
            <a:prstGeom prst="rect">
              <a:avLst/>
            </a:prstGeom>
          </p:spPr>
          <p:txBody>
            <a:bodyPr lIns="50800" tIns="50800" rIns="50800" bIns="50800" rtlCol="0" anchor="ctr"/>
            <a:lstStyle/>
            <a:p>
              <a:pPr algn="ctr">
                <a:lnSpc>
                  <a:spcPts val="3359"/>
                </a:lnSpc>
              </a:pPr>
              <a:endParaRPr/>
            </a:p>
          </p:txBody>
        </p:sp>
      </p:grpSp>
      <p:grpSp>
        <p:nvGrpSpPr>
          <p:cNvPr id="25" name="Group 25"/>
          <p:cNvGrpSpPr/>
          <p:nvPr/>
        </p:nvGrpSpPr>
        <p:grpSpPr>
          <a:xfrm>
            <a:off x="12678805" y="6010041"/>
            <a:ext cx="3086100" cy="6057817"/>
            <a:chOff x="0" y="0"/>
            <a:chExt cx="812800" cy="1595475"/>
          </a:xfrm>
        </p:grpSpPr>
        <p:sp>
          <p:nvSpPr>
            <p:cNvPr id="26" name="Freeform 26"/>
            <p:cNvSpPr/>
            <p:nvPr/>
          </p:nvSpPr>
          <p:spPr>
            <a:xfrm>
              <a:off x="0" y="0"/>
              <a:ext cx="812800" cy="1595475"/>
            </a:xfrm>
            <a:custGeom>
              <a:avLst/>
              <a:gdLst/>
              <a:ahLst/>
              <a:cxnLst/>
              <a:rect l="l" t="t" r="r" b="b"/>
              <a:pathLst>
                <a:path w="812800" h="1595475">
                  <a:moveTo>
                    <a:pt x="250864" y="0"/>
                  </a:moveTo>
                  <a:lnTo>
                    <a:pt x="561936" y="0"/>
                  </a:lnTo>
                  <a:cubicBezTo>
                    <a:pt x="700484" y="0"/>
                    <a:pt x="812800" y="112316"/>
                    <a:pt x="812800" y="250864"/>
                  </a:cubicBezTo>
                  <a:lnTo>
                    <a:pt x="812800" y="1344610"/>
                  </a:lnTo>
                  <a:cubicBezTo>
                    <a:pt x="812800" y="1411144"/>
                    <a:pt x="786370" y="1474952"/>
                    <a:pt x="739324" y="1521998"/>
                  </a:cubicBezTo>
                  <a:cubicBezTo>
                    <a:pt x="692277" y="1569044"/>
                    <a:pt x="628469" y="1595475"/>
                    <a:pt x="561936" y="1595475"/>
                  </a:cubicBezTo>
                  <a:lnTo>
                    <a:pt x="250864" y="1595475"/>
                  </a:lnTo>
                  <a:cubicBezTo>
                    <a:pt x="112316" y="1595475"/>
                    <a:pt x="0" y="1483159"/>
                    <a:pt x="0" y="1344610"/>
                  </a:cubicBezTo>
                  <a:lnTo>
                    <a:pt x="0" y="250864"/>
                  </a:lnTo>
                  <a:cubicBezTo>
                    <a:pt x="0" y="112316"/>
                    <a:pt x="112316" y="0"/>
                    <a:pt x="250864" y="0"/>
                  </a:cubicBezTo>
                  <a:close/>
                </a:path>
              </a:pathLst>
            </a:custGeom>
            <a:gradFill rotWithShape="1">
              <a:gsLst>
                <a:gs pos="0">
                  <a:srgbClr val="FFD2BE">
                    <a:alpha val="100000"/>
                  </a:srgbClr>
                </a:gs>
                <a:gs pos="100000">
                  <a:srgbClr val="0B3731">
                    <a:alpha val="0"/>
                  </a:srgbClr>
                </a:gs>
              </a:gsLst>
              <a:lin ang="5400000"/>
            </a:gradFill>
            <a:ln cap="rnd">
              <a:noFill/>
              <a:prstDash val="solid"/>
              <a:round/>
            </a:ln>
          </p:spPr>
        </p:sp>
        <p:sp>
          <p:nvSpPr>
            <p:cNvPr id="27" name="TextBox 27"/>
            <p:cNvSpPr txBox="1"/>
            <p:nvPr/>
          </p:nvSpPr>
          <p:spPr>
            <a:xfrm>
              <a:off x="0" y="-47625"/>
              <a:ext cx="812800" cy="1643100"/>
            </a:xfrm>
            <a:prstGeom prst="rect">
              <a:avLst/>
            </a:prstGeom>
          </p:spPr>
          <p:txBody>
            <a:bodyPr lIns="50800" tIns="50800" rIns="50800" bIns="50800" rtlCol="0" anchor="ctr"/>
            <a:lstStyle/>
            <a:p>
              <a:pPr algn="ctr">
                <a:lnSpc>
                  <a:spcPts val="3359"/>
                </a:lnSpc>
              </a:pPr>
              <a:endParaRPr/>
            </a:p>
          </p:txBody>
        </p:sp>
      </p:grpSp>
      <p:sp>
        <p:nvSpPr>
          <p:cNvPr id="28" name="TextBox 28"/>
          <p:cNvSpPr txBox="1"/>
          <p:nvPr/>
        </p:nvSpPr>
        <p:spPr>
          <a:xfrm>
            <a:off x="5441007" y="1152525"/>
            <a:ext cx="7405985" cy="848360"/>
          </a:xfrm>
          <a:prstGeom prst="rect">
            <a:avLst/>
          </a:prstGeom>
        </p:spPr>
        <p:txBody>
          <a:bodyPr lIns="0" tIns="0" rIns="0" bIns="0" rtlCol="0" anchor="t">
            <a:spAutoFit/>
          </a:bodyPr>
          <a:lstStyle/>
          <a:p>
            <a:pPr algn="ctr">
              <a:lnSpc>
                <a:spcPts val="6399"/>
              </a:lnSpc>
              <a:spcBef>
                <a:spcPct val="0"/>
              </a:spcBef>
            </a:pPr>
            <a:r>
              <a:rPr lang="en-US" sz="6399">
                <a:solidFill>
                  <a:srgbClr val="0D473F"/>
                </a:solidFill>
                <a:latin typeface="Black Mango"/>
                <a:ea typeface="Black Mango"/>
                <a:cs typeface="Black Mango"/>
                <a:sym typeface="Black Mango"/>
              </a:rPr>
              <a:t>Add a Pricing Page</a:t>
            </a:r>
          </a:p>
        </p:txBody>
      </p:sp>
      <p:sp>
        <p:nvSpPr>
          <p:cNvPr id="29" name="TextBox 29"/>
          <p:cNvSpPr txBox="1"/>
          <p:nvPr/>
        </p:nvSpPr>
        <p:spPr>
          <a:xfrm>
            <a:off x="2989300" y="3384557"/>
            <a:ext cx="2153841" cy="1069976"/>
          </a:xfrm>
          <a:prstGeom prst="rect">
            <a:avLst/>
          </a:prstGeom>
        </p:spPr>
        <p:txBody>
          <a:bodyPr lIns="0" tIns="0" rIns="0" bIns="0" rtlCol="0" anchor="t">
            <a:spAutoFit/>
          </a:bodyPr>
          <a:lstStyle/>
          <a:p>
            <a:pPr algn="ctr">
              <a:lnSpc>
                <a:spcPts val="8000"/>
              </a:lnSpc>
              <a:spcBef>
                <a:spcPct val="0"/>
              </a:spcBef>
            </a:pPr>
            <a:r>
              <a:rPr lang="en-US" sz="8000" b="1">
                <a:solidFill>
                  <a:srgbClr val="0D473F"/>
                </a:solidFill>
                <a:latin typeface="Black Mango Bold"/>
                <a:ea typeface="Black Mango Bold"/>
                <a:cs typeface="Black Mango Bold"/>
                <a:sym typeface="Black Mango Bold"/>
              </a:rPr>
              <a:t>20$</a:t>
            </a:r>
          </a:p>
        </p:txBody>
      </p:sp>
      <p:sp>
        <p:nvSpPr>
          <p:cNvPr id="30" name="TextBox 30"/>
          <p:cNvSpPr txBox="1"/>
          <p:nvPr/>
        </p:nvSpPr>
        <p:spPr>
          <a:xfrm>
            <a:off x="8086874" y="3384557"/>
            <a:ext cx="2114252" cy="1069976"/>
          </a:xfrm>
          <a:prstGeom prst="rect">
            <a:avLst/>
          </a:prstGeom>
        </p:spPr>
        <p:txBody>
          <a:bodyPr lIns="0" tIns="0" rIns="0" bIns="0" rtlCol="0" anchor="t">
            <a:spAutoFit/>
          </a:bodyPr>
          <a:lstStyle/>
          <a:p>
            <a:pPr algn="ctr">
              <a:lnSpc>
                <a:spcPts val="8000"/>
              </a:lnSpc>
              <a:spcBef>
                <a:spcPct val="0"/>
              </a:spcBef>
            </a:pPr>
            <a:r>
              <a:rPr lang="en-US" sz="8000" b="1">
                <a:solidFill>
                  <a:srgbClr val="0D473F"/>
                </a:solidFill>
                <a:latin typeface="Black Mango Bold"/>
                <a:ea typeface="Black Mango Bold"/>
                <a:cs typeface="Black Mango Bold"/>
                <a:sym typeface="Black Mango Bold"/>
              </a:rPr>
              <a:t>30$</a:t>
            </a:r>
          </a:p>
        </p:txBody>
      </p:sp>
      <p:sp>
        <p:nvSpPr>
          <p:cNvPr id="31" name="TextBox 31"/>
          <p:cNvSpPr txBox="1"/>
          <p:nvPr/>
        </p:nvSpPr>
        <p:spPr>
          <a:xfrm>
            <a:off x="12773391" y="3384557"/>
            <a:ext cx="2906613" cy="1069976"/>
          </a:xfrm>
          <a:prstGeom prst="rect">
            <a:avLst/>
          </a:prstGeom>
        </p:spPr>
        <p:txBody>
          <a:bodyPr lIns="0" tIns="0" rIns="0" bIns="0" rtlCol="0" anchor="t">
            <a:spAutoFit/>
          </a:bodyPr>
          <a:lstStyle/>
          <a:p>
            <a:pPr algn="ctr">
              <a:lnSpc>
                <a:spcPts val="8000"/>
              </a:lnSpc>
              <a:spcBef>
                <a:spcPct val="0"/>
              </a:spcBef>
            </a:pPr>
            <a:r>
              <a:rPr lang="en-US" sz="8000" b="1">
                <a:solidFill>
                  <a:srgbClr val="0D473F"/>
                </a:solidFill>
                <a:latin typeface="Black Mango Bold"/>
                <a:ea typeface="Black Mango Bold"/>
                <a:cs typeface="Black Mango Bold"/>
                <a:sym typeface="Black Mango Bold"/>
              </a:rPr>
              <a:t>300$</a:t>
            </a:r>
          </a:p>
        </p:txBody>
      </p:sp>
      <p:sp>
        <p:nvSpPr>
          <p:cNvPr id="32" name="TextBox 32"/>
          <p:cNvSpPr txBox="1"/>
          <p:nvPr/>
        </p:nvSpPr>
        <p:spPr>
          <a:xfrm>
            <a:off x="3200710" y="5086350"/>
            <a:ext cx="1731020" cy="481330"/>
          </a:xfrm>
          <a:prstGeom prst="rect">
            <a:avLst/>
          </a:prstGeom>
        </p:spPr>
        <p:txBody>
          <a:bodyPr lIns="0" tIns="0" rIns="0" bIns="0" rtlCol="0" anchor="t">
            <a:spAutoFit/>
          </a:bodyPr>
          <a:lstStyle/>
          <a:p>
            <a:pPr algn="ctr">
              <a:lnSpc>
                <a:spcPts val="3919"/>
              </a:lnSpc>
            </a:pPr>
            <a:r>
              <a:rPr lang="en-US" sz="2799" b="1">
                <a:solidFill>
                  <a:srgbClr val="FFD2BE"/>
                </a:solidFill>
                <a:latin typeface="DM Sans Bold"/>
                <a:ea typeface="DM Sans Bold"/>
                <a:cs typeface="DM Sans Bold"/>
                <a:sym typeface="DM Sans Bold"/>
              </a:rPr>
              <a:t>MONTHLY</a:t>
            </a:r>
          </a:p>
        </p:txBody>
      </p:sp>
      <p:sp>
        <p:nvSpPr>
          <p:cNvPr id="33" name="TextBox 33"/>
          <p:cNvSpPr txBox="1"/>
          <p:nvPr/>
        </p:nvSpPr>
        <p:spPr>
          <a:xfrm>
            <a:off x="8278490" y="5095299"/>
            <a:ext cx="1731020" cy="481330"/>
          </a:xfrm>
          <a:prstGeom prst="rect">
            <a:avLst/>
          </a:prstGeom>
        </p:spPr>
        <p:txBody>
          <a:bodyPr lIns="0" tIns="0" rIns="0" bIns="0" rtlCol="0" anchor="t">
            <a:spAutoFit/>
          </a:bodyPr>
          <a:lstStyle/>
          <a:p>
            <a:pPr algn="ctr">
              <a:lnSpc>
                <a:spcPts val="3919"/>
              </a:lnSpc>
            </a:pPr>
            <a:r>
              <a:rPr lang="en-US" sz="2799" b="1">
                <a:solidFill>
                  <a:srgbClr val="FFD2BE"/>
                </a:solidFill>
                <a:latin typeface="DM Sans Bold"/>
                <a:ea typeface="DM Sans Bold"/>
                <a:cs typeface="DM Sans Bold"/>
                <a:sym typeface="DM Sans Bold"/>
              </a:rPr>
              <a:t>MONTHLY</a:t>
            </a:r>
          </a:p>
        </p:txBody>
      </p:sp>
      <p:sp>
        <p:nvSpPr>
          <p:cNvPr id="34" name="TextBox 34"/>
          <p:cNvSpPr txBox="1"/>
          <p:nvPr/>
        </p:nvSpPr>
        <p:spPr>
          <a:xfrm>
            <a:off x="13563514" y="5086350"/>
            <a:ext cx="1316682" cy="481330"/>
          </a:xfrm>
          <a:prstGeom prst="rect">
            <a:avLst/>
          </a:prstGeom>
        </p:spPr>
        <p:txBody>
          <a:bodyPr lIns="0" tIns="0" rIns="0" bIns="0" rtlCol="0" anchor="t">
            <a:spAutoFit/>
          </a:bodyPr>
          <a:lstStyle/>
          <a:p>
            <a:pPr algn="ctr">
              <a:lnSpc>
                <a:spcPts val="3919"/>
              </a:lnSpc>
            </a:pPr>
            <a:r>
              <a:rPr lang="en-US" sz="2799" b="1">
                <a:solidFill>
                  <a:srgbClr val="FFD2BE"/>
                </a:solidFill>
                <a:latin typeface="DM Sans Bold"/>
                <a:ea typeface="DM Sans Bold"/>
                <a:cs typeface="DM Sans Bold"/>
                <a:sym typeface="DM Sans Bold"/>
              </a:rPr>
              <a:t>YEARLY</a:t>
            </a:r>
          </a:p>
        </p:txBody>
      </p:sp>
      <p:sp>
        <p:nvSpPr>
          <p:cNvPr id="35" name="TextBox 35"/>
          <p:cNvSpPr txBox="1"/>
          <p:nvPr/>
        </p:nvSpPr>
        <p:spPr>
          <a:xfrm>
            <a:off x="13262738" y="6577965"/>
            <a:ext cx="1927920" cy="2341245"/>
          </a:xfrm>
          <a:prstGeom prst="rect">
            <a:avLst/>
          </a:prstGeom>
        </p:spPr>
        <p:txBody>
          <a:bodyPr lIns="0" tIns="0" rIns="0" bIns="0" rtlCol="0" anchor="t">
            <a:spAutoFit/>
          </a:bodyPr>
          <a:lstStyle/>
          <a:p>
            <a:pPr algn="ctr">
              <a:lnSpc>
                <a:spcPts val="3120"/>
              </a:lnSpc>
            </a:pPr>
            <a:r>
              <a:rPr lang="en-US" sz="2400">
                <a:solidFill>
                  <a:srgbClr val="0D473F"/>
                </a:solidFill>
                <a:latin typeface="DM Sans"/>
                <a:ea typeface="DM Sans"/>
                <a:cs typeface="DM Sans"/>
                <a:sym typeface="DM Sans"/>
              </a:rPr>
              <a:t>Add a feature</a:t>
            </a:r>
          </a:p>
          <a:p>
            <a:pPr algn="ctr">
              <a:lnSpc>
                <a:spcPts val="3120"/>
              </a:lnSpc>
            </a:pPr>
            <a:r>
              <a:rPr lang="en-US" sz="2400">
                <a:solidFill>
                  <a:srgbClr val="0D473F"/>
                </a:solidFill>
                <a:latin typeface="DM Sans"/>
                <a:ea typeface="DM Sans"/>
                <a:cs typeface="DM Sans"/>
                <a:sym typeface="DM Sans"/>
              </a:rPr>
              <a:t>Add a feature</a:t>
            </a:r>
          </a:p>
          <a:p>
            <a:pPr algn="ctr">
              <a:lnSpc>
                <a:spcPts val="3120"/>
              </a:lnSpc>
            </a:pPr>
            <a:r>
              <a:rPr lang="en-US" sz="2400">
                <a:solidFill>
                  <a:srgbClr val="0D473F"/>
                </a:solidFill>
                <a:latin typeface="DM Sans"/>
                <a:ea typeface="DM Sans"/>
                <a:cs typeface="DM Sans"/>
                <a:sym typeface="DM Sans"/>
              </a:rPr>
              <a:t>Add a feature</a:t>
            </a:r>
          </a:p>
          <a:p>
            <a:pPr algn="ctr">
              <a:lnSpc>
                <a:spcPts val="3120"/>
              </a:lnSpc>
            </a:pPr>
            <a:r>
              <a:rPr lang="en-US" sz="2400">
                <a:solidFill>
                  <a:srgbClr val="0D473F"/>
                </a:solidFill>
                <a:latin typeface="DM Sans"/>
                <a:ea typeface="DM Sans"/>
                <a:cs typeface="DM Sans"/>
                <a:sym typeface="DM Sans"/>
              </a:rPr>
              <a:t>Add a feature</a:t>
            </a:r>
          </a:p>
          <a:p>
            <a:pPr algn="ctr">
              <a:lnSpc>
                <a:spcPts val="3120"/>
              </a:lnSpc>
            </a:pPr>
            <a:r>
              <a:rPr lang="en-US" sz="2400">
                <a:solidFill>
                  <a:srgbClr val="0D473F"/>
                </a:solidFill>
                <a:latin typeface="DM Sans"/>
                <a:ea typeface="DM Sans"/>
                <a:cs typeface="DM Sans"/>
                <a:sym typeface="DM Sans"/>
              </a:rPr>
              <a:t>Add a feature</a:t>
            </a:r>
          </a:p>
          <a:p>
            <a:pPr algn="ctr">
              <a:lnSpc>
                <a:spcPts val="3120"/>
              </a:lnSpc>
            </a:pPr>
            <a:r>
              <a:rPr lang="en-US" sz="2400">
                <a:solidFill>
                  <a:srgbClr val="0D473F"/>
                </a:solidFill>
                <a:latin typeface="DM Sans"/>
                <a:ea typeface="DM Sans"/>
                <a:cs typeface="DM Sans"/>
                <a:sym typeface="DM Sans"/>
              </a:rPr>
              <a:t>Add a feature</a:t>
            </a:r>
          </a:p>
        </p:txBody>
      </p:sp>
      <p:grpSp>
        <p:nvGrpSpPr>
          <p:cNvPr id="36" name="Group 36"/>
          <p:cNvGrpSpPr/>
          <p:nvPr/>
        </p:nvGrpSpPr>
        <p:grpSpPr>
          <a:xfrm>
            <a:off x="7600950" y="6028515"/>
            <a:ext cx="3086100" cy="6057817"/>
            <a:chOff x="0" y="0"/>
            <a:chExt cx="812800" cy="1595475"/>
          </a:xfrm>
        </p:grpSpPr>
        <p:sp>
          <p:nvSpPr>
            <p:cNvPr id="37" name="Freeform 37"/>
            <p:cNvSpPr/>
            <p:nvPr/>
          </p:nvSpPr>
          <p:spPr>
            <a:xfrm>
              <a:off x="0" y="0"/>
              <a:ext cx="812800" cy="1595475"/>
            </a:xfrm>
            <a:custGeom>
              <a:avLst/>
              <a:gdLst/>
              <a:ahLst/>
              <a:cxnLst/>
              <a:rect l="l" t="t" r="r" b="b"/>
              <a:pathLst>
                <a:path w="812800" h="1595475">
                  <a:moveTo>
                    <a:pt x="250864" y="0"/>
                  </a:moveTo>
                  <a:lnTo>
                    <a:pt x="561936" y="0"/>
                  </a:lnTo>
                  <a:cubicBezTo>
                    <a:pt x="700484" y="0"/>
                    <a:pt x="812800" y="112316"/>
                    <a:pt x="812800" y="250864"/>
                  </a:cubicBezTo>
                  <a:lnTo>
                    <a:pt x="812800" y="1344610"/>
                  </a:lnTo>
                  <a:cubicBezTo>
                    <a:pt x="812800" y="1411144"/>
                    <a:pt x="786370" y="1474952"/>
                    <a:pt x="739324" y="1521998"/>
                  </a:cubicBezTo>
                  <a:cubicBezTo>
                    <a:pt x="692277" y="1569044"/>
                    <a:pt x="628469" y="1595475"/>
                    <a:pt x="561936" y="1595475"/>
                  </a:cubicBezTo>
                  <a:lnTo>
                    <a:pt x="250864" y="1595475"/>
                  </a:lnTo>
                  <a:cubicBezTo>
                    <a:pt x="112316" y="1595475"/>
                    <a:pt x="0" y="1483159"/>
                    <a:pt x="0" y="1344610"/>
                  </a:cubicBezTo>
                  <a:lnTo>
                    <a:pt x="0" y="250864"/>
                  </a:lnTo>
                  <a:cubicBezTo>
                    <a:pt x="0" y="112316"/>
                    <a:pt x="112316" y="0"/>
                    <a:pt x="250864" y="0"/>
                  </a:cubicBezTo>
                  <a:close/>
                </a:path>
              </a:pathLst>
            </a:custGeom>
            <a:gradFill rotWithShape="1">
              <a:gsLst>
                <a:gs pos="0">
                  <a:srgbClr val="FFD2BE">
                    <a:alpha val="100000"/>
                  </a:srgbClr>
                </a:gs>
                <a:gs pos="100000">
                  <a:srgbClr val="0B3731">
                    <a:alpha val="0"/>
                  </a:srgbClr>
                </a:gs>
              </a:gsLst>
              <a:lin ang="5400000"/>
            </a:gradFill>
            <a:ln cap="rnd">
              <a:noFill/>
              <a:prstDash val="solid"/>
              <a:round/>
            </a:ln>
          </p:spPr>
        </p:sp>
        <p:sp>
          <p:nvSpPr>
            <p:cNvPr id="38" name="TextBox 38"/>
            <p:cNvSpPr txBox="1"/>
            <p:nvPr/>
          </p:nvSpPr>
          <p:spPr>
            <a:xfrm>
              <a:off x="0" y="-47625"/>
              <a:ext cx="812800" cy="1643100"/>
            </a:xfrm>
            <a:prstGeom prst="rect">
              <a:avLst/>
            </a:prstGeom>
          </p:spPr>
          <p:txBody>
            <a:bodyPr lIns="50800" tIns="50800" rIns="50800" bIns="50800" rtlCol="0" anchor="ctr"/>
            <a:lstStyle/>
            <a:p>
              <a:pPr algn="ctr">
                <a:lnSpc>
                  <a:spcPts val="3359"/>
                </a:lnSpc>
              </a:pPr>
              <a:endParaRPr/>
            </a:p>
          </p:txBody>
        </p:sp>
      </p:grpSp>
      <p:sp>
        <p:nvSpPr>
          <p:cNvPr id="39" name="TextBox 39"/>
          <p:cNvSpPr txBox="1"/>
          <p:nvPr/>
        </p:nvSpPr>
        <p:spPr>
          <a:xfrm>
            <a:off x="8184883" y="6596439"/>
            <a:ext cx="1927920" cy="1560195"/>
          </a:xfrm>
          <a:prstGeom prst="rect">
            <a:avLst/>
          </a:prstGeom>
        </p:spPr>
        <p:txBody>
          <a:bodyPr lIns="0" tIns="0" rIns="0" bIns="0" rtlCol="0" anchor="t">
            <a:spAutoFit/>
          </a:bodyPr>
          <a:lstStyle/>
          <a:p>
            <a:pPr algn="ctr">
              <a:lnSpc>
                <a:spcPts val="3120"/>
              </a:lnSpc>
            </a:pPr>
            <a:r>
              <a:rPr lang="en-US" sz="2400">
                <a:solidFill>
                  <a:srgbClr val="0D473F"/>
                </a:solidFill>
                <a:latin typeface="DM Sans"/>
                <a:ea typeface="DM Sans"/>
                <a:cs typeface="DM Sans"/>
                <a:sym typeface="DM Sans"/>
              </a:rPr>
              <a:t>Add a feature</a:t>
            </a:r>
          </a:p>
          <a:p>
            <a:pPr algn="ctr">
              <a:lnSpc>
                <a:spcPts val="3120"/>
              </a:lnSpc>
            </a:pPr>
            <a:r>
              <a:rPr lang="en-US" sz="2400">
                <a:solidFill>
                  <a:srgbClr val="0D473F"/>
                </a:solidFill>
                <a:latin typeface="DM Sans"/>
                <a:ea typeface="DM Sans"/>
                <a:cs typeface="DM Sans"/>
                <a:sym typeface="DM Sans"/>
              </a:rPr>
              <a:t>Add a feature</a:t>
            </a:r>
          </a:p>
          <a:p>
            <a:pPr algn="ctr">
              <a:lnSpc>
                <a:spcPts val="3120"/>
              </a:lnSpc>
            </a:pPr>
            <a:r>
              <a:rPr lang="en-US" sz="2400">
                <a:solidFill>
                  <a:srgbClr val="0D473F"/>
                </a:solidFill>
                <a:latin typeface="DM Sans"/>
                <a:ea typeface="DM Sans"/>
                <a:cs typeface="DM Sans"/>
                <a:sym typeface="DM Sans"/>
              </a:rPr>
              <a:t>Add a feature</a:t>
            </a:r>
          </a:p>
          <a:p>
            <a:pPr algn="ctr">
              <a:lnSpc>
                <a:spcPts val="3120"/>
              </a:lnSpc>
            </a:pPr>
            <a:r>
              <a:rPr lang="en-US" sz="2400">
                <a:solidFill>
                  <a:srgbClr val="0D473F"/>
                </a:solidFill>
                <a:latin typeface="DM Sans"/>
                <a:ea typeface="DM Sans"/>
                <a:cs typeface="DM Sans"/>
                <a:sym typeface="DM Sans"/>
              </a:rPr>
              <a:t>Add a feature</a:t>
            </a:r>
          </a:p>
        </p:txBody>
      </p:sp>
      <p:grpSp>
        <p:nvGrpSpPr>
          <p:cNvPr id="40" name="Group 40"/>
          <p:cNvGrpSpPr/>
          <p:nvPr/>
        </p:nvGrpSpPr>
        <p:grpSpPr>
          <a:xfrm>
            <a:off x="2523170" y="6010041"/>
            <a:ext cx="3086100" cy="6057817"/>
            <a:chOff x="0" y="0"/>
            <a:chExt cx="812800" cy="1595475"/>
          </a:xfrm>
        </p:grpSpPr>
        <p:sp>
          <p:nvSpPr>
            <p:cNvPr id="41" name="Freeform 41"/>
            <p:cNvSpPr/>
            <p:nvPr/>
          </p:nvSpPr>
          <p:spPr>
            <a:xfrm>
              <a:off x="0" y="0"/>
              <a:ext cx="812800" cy="1595475"/>
            </a:xfrm>
            <a:custGeom>
              <a:avLst/>
              <a:gdLst/>
              <a:ahLst/>
              <a:cxnLst/>
              <a:rect l="l" t="t" r="r" b="b"/>
              <a:pathLst>
                <a:path w="812800" h="1595475">
                  <a:moveTo>
                    <a:pt x="250864" y="0"/>
                  </a:moveTo>
                  <a:lnTo>
                    <a:pt x="561936" y="0"/>
                  </a:lnTo>
                  <a:cubicBezTo>
                    <a:pt x="700484" y="0"/>
                    <a:pt x="812800" y="112316"/>
                    <a:pt x="812800" y="250864"/>
                  </a:cubicBezTo>
                  <a:lnTo>
                    <a:pt x="812800" y="1344610"/>
                  </a:lnTo>
                  <a:cubicBezTo>
                    <a:pt x="812800" y="1411144"/>
                    <a:pt x="786370" y="1474952"/>
                    <a:pt x="739324" y="1521998"/>
                  </a:cubicBezTo>
                  <a:cubicBezTo>
                    <a:pt x="692277" y="1569044"/>
                    <a:pt x="628469" y="1595475"/>
                    <a:pt x="561936" y="1595475"/>
                  </a:cubicBezTo>
                  <a:lnTo>
                    <a:pt x="250864" y="1595475"/>
                  </a:lnTo>
                  <a:cubicBezTo>
                    <a:pt x="112316" y="1595475"/>
                    <a:pt x="0" y="1483159"/>
                    <a:pt x="0" y="1344610"/>
                  </a:cubicBezTo>
                  <a:lnTo>
                    <a:pt x="0" y="250864"/>
                  </a:lnTo>
                  <a:cubicBezTo>
                    <a:pt x="0" y="112316"/>
                    <a:pt x="112316" y="0"/>
                    <a:pt x="250864" y="0"/>
                  </a:cubicBezTo>
                  <a:close/>
                </a:path>
              </a:pathLst>
            </a:custGeom>
            <a:gradFill rotWithShape="1">
              <a:gsLst>
                <a:gs pos="0">
                  <a:srgbClr val="FFD2BE">
                    <a:alpha val="100000"/>
                  </a:srgbClr>
                </a:gs>
                <a:gs pos="100000">
                  <a:srgbClr val="0B3731">
                    <a:alpha val="0"/>
                  </a:srgbClr>
                </a:gs>
              </a:gsLst>
              <a:lin ang="5400000"/>
            </a:gradFill>
            <a:ln cap="rnd">
              <a:noFill/>
              <a:prstDash val="solid"/>
              <a:round/>
            </a:ln>
          </p:spPr>
        </p:sp>
        <p:sp>
          <p:nvSpPr>
            <p:cNvPr id="42" name="TextBox 42"/>
            <p:cNvSpPr txBox="1"/>
            <p:nvPr/>
          </p:nvSpPr>
          <p:spPr>
            <a:xfrm>
              <a:off x="0" y="-47625"/>
              <a:ext cx="812800" cy="1643100"/>
            </a:xfrm>
            <a:prstGeom prst="rect">
              <a:avLst/>
            </a:prstGeom>
          </p:spPr>
          <p:txBody>
            <a:bodyPr lIns="50800" tIns="50800" rIns="50800" bIns="50800" rtlCol="0" anchor="ctr"/>
            <a:lstStyle/>
            <a:p>
              <a:pPr algn="ctr">
                <a:lnSpc>
                  <a:spcPts val="3359"/>
                </a:lnSpc>
              </a:pPr>
              <a:endParaRPr/>
            </a:p>
          </p:txBody>
        </p:sp>
      </p:grpSp>
      <p:sp>
        <p:nvSpPr>
          <p:cNvPr id="43" name="TextBox 43"/>
          <p:cNvSpPr txBox="1"/>
          <p:nvPr/>
        </p:nvSpPr>
        <p:spPr>
          <a:xfrm>
            <a:off x="3107103" y="6577965"/>
            <a:ext cx="1927920" cy="779145"/>
          </a:xfrm>
          <a:prstGeom prst="rect">
            <a:avLst/>
          </a:prstGeom>
        </p:spPr>
        <p:txBody>
          <a:bodyPr lIns="0" tIns="0" rIns="0" bIns="0" rtlCol="0" anchor="t">
            <a:spAutoFit/>
          </a:bodyPr>
          <a:lstStyle/>
          <a:p>
            <a:pPr algn="ctr">
              <a:lnSpc>
                <a:spcPts val="3120"/>
              </a:lnSpc>
            </a:pPr>
            <a:r>
              <a:rPr lang="en-US" sz="2400">
                <a:solidFill>
                  <a:srgbClr val="0D473F"/>
                </a:solidFill>
                <a:latin typeface="DM Sans"/>
                <a:ea typeface="DM Sans"/>
                <a:cs typeface="DM Sans"/>
                <a:sym typeface="DM Sans"/>
              </a:rPr>
              <a:t>Add a feature</a:t>
            </a:r>
          </a:p>
          <a:p>
            <a:pPr algn="ctr">
              <a:lnSpc>
                <a:spcPts val="3120"/>
              </a:lnSpc>
            </a:pPr>
            <a:r>
              <a:rPr lang="en-US" sz="2400">
                <a:solidFill>
                  <a:srgbClr val="0D473F"/>
                </a:solidFill>
                <a:latin typeface="DM Sans"/>
                <a:ea typeface="DM Sans"/>
                <a:cs typeface="DM Sans"/>
                <a:sym typeface="DM Sans"/>
              </a:rPr>
              <a:t>Add a feature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929" y="-3416217"/>
            <a:ext cx="18263071" cy="13720132"/>
          </a:xfrm>
          <a:custGeom>
            <a:avLst/>
            <a:gdLst/>
            <a:ahLst/>
            <a:cxnLst/>
            <a:rect l="l" t="t" r="r" b="b"/>
            <a:pathLst>
              <a:path w="18263071" h="13720132">
                <a:moveTo>
                  <a:pt x="0" y="0"/>
                </a:moveTo>
                <a:lnTo>
                  <a:pt x="18263071" y="0"/>
                </a:lnTo>
                <a:lnTo>
                  <a:pt x="18263071" y="13720132"/>
                </a:lnTo>
                <a:lnTo>
                  <a:pt x="0" y="13720132"/>
                </a:lnTo>
                <a:lnTo>
                  <a:pt x="0" y="0"/>
                </a:lnTo>
                <a:close/>
              </a:path>
            </a:pathLst>
          </a:custGeom>
          <a:blipFill>
            <a:blip r:embed="rId2"/>
            <a:stretch>
              <a:fillRect/>
            </a:stretch>
          </a:blipFill>
        </p:spPr>
      </p:sp>
      <p:sp>
        <p:nvSpPr>
          <p:cNvPr id="3" name="Freeform 3"/>
          <p:cNvSpPr/>
          <p:nvPr/>
        </p:nvSpPr>
        <p:spPr>
          <a:xfrm>
            <a:off x="0" y="-1880465"/>
            <a:ext cx="18288000" cy="12184380"/>
          </a:xfrm>
          <a:custGeom>
            <a:avLst/>
            <a:gdLst/>
            <a:ahLst/>
            <a:cxnLst/>
            <a:rect l="l" t="t" r="r" b="b"/>
            <a:pathLst>
              <a:path w="18288000" h="12184380">
                <a:moveTo>
                  <a:pt x="0" y="0"/>
                </a:moveTo>
                <a:lnTo>
                  <a:pt x="18288000" y="0"/>
                </a:lnTo>
                <a:lnTo>
                  <a:pt x="18288000" y="12184380"/>
                </a:lnTo>
                <a:lnTo>
                  <a:pt x="0" y="12184380"/>
                </a:lnTo>
                <a:lnTo>
                  <a:pt x="0" y="0"/>
                </a:lnTo>
                <a:close/>
              </a:path>
            </a:pathLst>
          </a:custGeom>
          <a:blipFill>
            <a:blip r:embed="rId3"/>
            <a:stretch>
              <a:fillRect/>
            </a:stretch>
          </a:blipFill>
        </p:spPr>
      </p:sp>
      <p:grpSp>
        <p:nvGrpSpPr>
          <p:cNvPr id="4" name="Group 4"/>
          <p:cNvGrpSpPr/>
          <p:nvPr/>
        </p:nvGrpSpPr>
        <p:grpSpPr>
          <a:xfrm rot="-10800000">
            <a:off x="0" y="0"/>
            <a:ext cx="21958943" cy="11385878"/>
            <a:chOff x="0" y="0"/>
            <a:chExt cx="5783425" cy="2998750"/>
          </a:xfrm>
        </p:grpSpPr>
        <p:sp>
          <p:nvSpPr>
            <p:cNvPr id="5" name="Freeform 5"/>
            <p:cNvSpPr/>
            <p:nvPr/>
          </p:nvSpPr>
          <p:spPr>
            <a:xfrm>
              <a:off x="0" y="0"/>
              <a:ext cx="5783425" cy="2998750"/>
            </a:xfrm>
            <a:custGeom>
              <a:avLst/>
              <a:gdLst/>
              <a:ahLst/>
              <a:cxnLst/>
              <a:rect l="l" t="t" r="r" b="b"/>
              <a:pathLst>
                <a:path w="5783425" h="2998750">
                  <a:moveTo>
                    <a:pt x="0" y="0"/>
                  </a:moveTo>
                  <a:lnTo>
                    <a:pt x="5783425" y="0"/>
                  </a:lnTo>
                  <a:lnTo>
                    <a:pt x="5783425" y="2998750"/>
                  </a:lnTo>
                  <a:lnTo>
                    <a:pt x="0" y="2998750"/>
                  </a:lnTo>
                  <a:close/>
                </a:path>
              </a:pathLst>
            </a:custGeom>
            <a:gradFill rotWithShape="1">
              <a:gsLst>
                <a:gs pos="0">
                  <a:srgbClr val="0B3731">
                    <a:alpha val="0"/>
                  </a:srgbClr>
                </a:gs>
                <a:gs pos="100000">
                  <a:srgbClr val="0D473F">
                    <a:alpha val="100000"/>
                  </a:srgbClr>
                </a:gs>
              </a:gsLst>
              <a:path path="circle">
                <a:fillToRect r="100000" b="100000"/>
              </a:path>
              <a:tileRect l="-100000" t="-100000"/>
            </a:gradFill>
          </p:spPr>
        </p:sp>
        <p:sp>
          <p:nvSpPr>
            <p:cNvPr id="6" name="TextBox 6"/>
            <p:cNvSpPr txBox="1"/>
            <p:nvPr/>
          </p:nvSpPr>
          <p:spPr>
            <a:xfrm>
              <a:off x="0" y="-38100"/>
              <a:ext cx="5783425" cy="303685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0" y="-26440"/>
            <a:ext cx="18288000" cy="10313440"/>
            <a:chOff x="0" y="0"/>
            <a:chExt cx="4816593" cy="2716297"/>
          </a:xfrm>
        </p:grpSpPr>
        <p:sp>
          <p:nvSpPr>
            <p:cNvPr id="8" name="Freeform 8"/>
            <p:cNvSpPr/>
            <p:nvPr/>
          </p:nvSpPr>
          <p:spPr>
            <a:xfrm>
              <a:off x="0" y="0"/>
              <a:ext cx="4816592" cy="2716297"/>
            </a:xfrm>
            <a:custGeom>
              <a:avLst/>
              <a:gdLst/>
              <a:ahLst/>
              <a:cxnLst/>
              <a:rect l="l" t="t" r="r" b="b"/>
              <a:pathLst>
                <a:path w="4816592" h="2716297">
                  <a:moveTo>
                    <a:pt x="0" y="0"/>
                  </a:moveTo>
                  <a:lnTo>
                    <a:pt x="4816592" y="0"/>
                  </a:lnTo>
                  <a:lnTo>
                    <a:pt x="4816592" y="2716297"/>
                  </a:lnTo>
                  <a:lnTo>
                    <a:pt x="0" y="2716297"/>
                  </a:lnTo>
                  <a:close/>
                </a:path>
              </a:pathLst>
            </a:custGeom>
            <a:gradFill rotWithShape="1">
              <a:gsLst>
                <a:gs pos="0">
                  <a:srgbClr val="FFD2BE">
                    <a:alpha val="0"/>
                  </a:srgbClr>
                </a:gs>
                <a:gs pos="25000">
                  <a:srgbClr val="FFD2BE">
                    <a:alpha val="0"/>
                  </a:srgbClr>
                </a:gs>
                <a:gs pos="50000">
                  <a:srgbClr val="FFD2BE">
                    <a:alpha val="0"/>
                  </a:srgbClr>
                </a:gs>
                <a:gs pos="75000">
                  <a:srgbClr val="FFD2BE">
                    <a:alpha val="0"/>
                  </a:srgbClr>
                </a:gs>
                <a:gs pos="100000">
                  <a:srgbClr val="FFD2BE">
                    <a:alpha val="100000"/>
                  </a:srgbClr>
                </a:gs>
              </a:gsLst>
              <a:path path="circle">
                <a:fillToRect r="100000" b="100000"/>
              </a:path>
              <a:tileRect l="-100000" t="-100000"/>
            </a:gradFill>
          </p:spPr>
        </p:sp>
        <p:sp>
          <p:nvSpPr>
            <p:cNvPr id="9" name="TextBox 9"/>
            <p:cNvSpPr txBox="1"/>
            <p:nvPr/>
          </p:nvSpPr>
          <p:spPr>
            <a:xfrm>
              <a:off x="0" y="-38100"/>
              <a:ext cx="4816593" cy="2754397"/>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28700" y="1028700"/>
            <a:ext cx="1940760" cy="194076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38100" cap="sq">
              <a:solidFill>
                <a:srgbClr val="FFD2BE"/>
              </a:solidFill>
              <a:prstDash val="solid"/>
              <a:miter/>
            </a:ln>
          </p:spPr>
        </p:sp>
        <p:sp>
          <p:nvSpPr>
            <p:cNvPr id="12" name="TextBox 12"/>
            <p:cNvSpPr txBox="1"/>
            <p:nvPr/>
          </p:nvSpPr>
          <p:spPr>
            <a:xfrm>
              <a:off x="76200" y="114300"/>
              <a:ext cx="660400" cy="622300"/>
            </a:xfrm>
            <a:prstGeom prst="rect">
              <a:avLst/>
            </a:prstGeom>
          </p:spPr>
          <p:txBody>
            <a:bodyPr lIns="50800" tIns="50800" rIns="50800" bIns="50800" rtlCol="0" anchor="ctr"/>
            <a:lstStyle/>
            <a:p>
              <a:pPr algn="ctr">
                <a:lnSpc>
                  <a:spcPts val="2400"/>
                </a:lnSpc>
              </a:pPr>
              <a:endParaRPr/>
            </a:p>
          </p:txBody>
        </p:sp>
      </p:grpSp>
      <p:sp>
        <p:nvSpPr>
          <p:cNvPr id="13" name="AutoShape 13"/>
          <p:cNvSpPr/>
          <p:nvPr/>
        </p:nvSpPr>
        <p:spPr>
          <a:xfrm>
            <a:off x="0" y="5143500"/>
            <a:ext cx="18288000" cy="0"/>
          </a:xfrm>
          <a:prstGeom prst="line">
            <a:avLst/>
          </a:prstGeom>
          <a:ln w="19050" cap="flat">
            <a:solidFill>
              <a:srgbClr val="FFD2BE"/>
            </a:solidFill>
            <a:prstDash val="solid"/>
            <a:headEnd type="none" w="sm" len="sm"/>
            <a:tailEnd type="none" w="sm" len="sm"/>
          </a:ln>
        </p:spPr>
      </p:sp>
      <p:sp>
        <p:nvSpPr>
          <p:cNvPr id="14" name="AutoShape 14"/>
          <p:cNvSpPr/>
          <p:nvPr/>
        </p:nvSpPr>
        <p:spPr>
          <a:xfrm flipH="1" flipV="1">
            <a:off x="628650" y="-26440"/>
            <a:ext cx="0" cy="5169940"/>
          </a:xfrm>
          <a:prstGeom prst="line">
            <a:avLst/>
          </a:prstGeom>
          <a:ln w="19050" cap="flat">
            <a:solidFill>
              <a:srgbClr val="FFD2BE"/>
            </a:solidFill>
            <a:prstDash val="solid"/>
            <a:headEnd type="none" w="sm" len="sm"/>
            <a:tailEnd type="none" w="sm" len="sm"/>
          </a:ln>
        </p:spPr>
      </p:sp>
      <p:sp>
        <p:nvSpPr>
          <p:cNvPr id="15" name="AutoShape 15"/>
          <p:cNvSpPr/>
          <p:nvPr/>
        </p:nvSpPr>
        <p:spPr>
          <a:xfrm flipV="1">
            <a:off x="17640300" y="5133975"/>
            <a:ext cx="0" cy="5169940"/>
          </a:xfrm>
          <a:prstGeom prst="line">
            <a:avLst/>
          </a:prstGeom>
          <a:ln w="19050" cap="flat">
            <a:solidFill>
              <a:srgbClr val="FFD2BE"/>
            </a:solidFill>
            <a:prstDash val="solid"/>
            <a:headEnd type="none" w="sm" len="sm"/>
            <a:tailEnd type="none" w="sm" len="sm"/>
          </a:ln>
        </p:spPr>
      </p:sp>
      <p:sp>
        <p:nvSpPr>
          <p:cNvPr id="16" name="TextBox 16"/>
          <p:cNvSpPr txBox="1"/>
          <p:nvPr/>
        </p:nvSpPr>
        <p:spPr>
          <a:xfrm>
            <a:off x="1438422" y="1008773"/>
            <a:ext cx="1121316" cy="1790113"/>
          </a:xfrm>
          <a:prstGeom prst="rect">
            <a:avLst/>
          </a:prstGeom>
        </p:spPr>
        <p:txBody>
          <a:bodyPr lIns="0" tIns="0" rIns="0" bIns="0" rtlCol="0" anchor="t">
            <a:spAutoFit/>
          </a:bodyPr>
          <a:lstStyle/>
          <a:p>
            <a:pPr algn="ctr">
              <a:lnSpc>
                <a:spcPts val="14768"/>
              </a:lnSpc>
            </a:pPr>
            <a:r>
              <a:rPr lang="en-US" sz="10548" b="1">
                <a:solidFill>
                  <a:srgbClr val="FFD2BE"/>
                </a:solidFill>
                <a:latin typeface="Black Mango Bold"/>
                <a:ea typeface="Black Mango Bold"/>
                <a:cs typeface="Black Mango Bold"/>
                <a:sym typeface="Black Mango Bold"/>
              </a:rPr>
              <a:t>3.</a:t>
            </a:r>
          </a:p>
        </p:txBody>
      </p:sp>
      <p:sp>
        <p:nvSpPr>
          <p:cNvPr id="17" name="TextBox 17"/>
          <p:cNvSpPr txBox="1"/>
          <p:nvPr/>
        </p:nvSpPr>
        <p:spPr>
          <a:xfrm>
            <a:off x="6293756" y="3484032"/>
            <a:ext cx="5725418" cy="1642110"/>
          </a:xfrm>
          <a:prstGeom prst="rect">
            <a:avLst/>
          </a:prstGeom>
        </p:spPr>
        <p:txBody>
          <a:bodyPr lIns="0" tIns="0" rIns="0" bIns="0" rtlCol="0" anchor="t">
            <a:spAutoFit/>
          </a:bodyPr>
          <a:lstStyle/>
          <a:p>
            <a:pPr algn="ctr">
              <a:lnSpc>
                <a:spcPts val="13439"/>
              </a:lnSpc>
            </a:pPr>
            <a:r>
              <a:rPr lang="en-US" sz="9600" b="1">
                <a:solidFill>
                  <a:srgbClr val="FFFFFF"/>
                </a:solidFill>
                <a:latin typeface="Black Mango Bold"/>
                <a:ea typeface="Black Mango Bold"/>
                <a:cs typeface="Black Mango Bold"/>
                <a:sym typeface="Black Mango Bold"/>
              </a:rPr>
              <a:t>About Us</a:t>
            </a:r>
          </a:p>
        </p:txBody>
      </p:sp>
      <p:sp>
        <p:nvSpPr>
          <p:cNvPr id="18" name="TextBox 18"/>
          <p:cNvSpPr txBox="1"/>
          <p:nvPr/>
        </p:nvSpPr>
        <p:spPr>
          <a:xfrm>
            <a:off x="6719590" y="5447597"/>
            <a:ext cx="4848820" cy="1251585"/>
          </a:xfrm>
          <a:prstGeom prst="rect">
            <a:avLst/>
          </a:prstGeom>
        </p:spPr>
        <p:txBody>
          <a:bodyPr lIns="0" tIns="0" rIns="0" bIns="0" rtlCol="0" anchor="t">
            <a:spAutoFit/>
          </a:bodyPr>
          <a:lstStyle/>
          <a:p>
            <a:pPr algn="ctr">
              <a:lnSpc>
                <a:spcPts val="5040"/>
              </a:lnSpc>
            </a:pPr>
            <a:r>
              <a:rPr lang="en-US" sz="3600">
                <a:solidFill>
                  <a:srgbClr val="FFFFFF"/>
                </a:solidFill>
                <a:latin typeface="DM Sans"/>
                <a:ea typeface="DM Sans"/>
                <a:cs typeface="DM Sans"/>
                <a:sym typeface="DM Sans"/>
              </a:rPr>
              <a:t>Elaborate on what you </a:t>
            </a:r>
          </a:p>
          <a:p>
            <a:pPr algn="ctr">
              <a:lnSpc>
                <a:spcPts val="5040"/>
              </a:lnSpc>
            </a:pPr>
            <a:r>
              <a:rPr lang="en-US" sz="3600">
                <a:solidFill>
                  <a:srgbClr val="FFFFFF"/>
                </a:solidFill>
                <a:latin typeface="DM Sans"/>
                <a:ea typeface="DM Sans"/>
                <a:cs typeface="DM Sans"/>
                <a:sym typeface="DM Sans"/>
              </a:rPr>
              <a:t>want to discuss.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2B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D473F">
                    <a:alpha val="100000"/>
                  </a:srgbClr>
                </a:gs>
                <a:gs pos="50000">
                  <a:srgbClr val="0B3731">
                    <a:alpha val="0"/>
                  </a:srgbClr>
                </a:gs>
                <a:gs pos="100000">
                  <a:srgbClr val="0B3731">
                    <a:alpha val="0"/>
                  </a:srgbClr>
                </a:gs>
              </a:gsLst>
              <a:lin ang="0"/>
            </a:gradFill>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0" y="5143500"/>
            <a:ext cx="18288000" cy="0"/>
          </a:xfrm>
          <a:prstGeom prst="line">
            <a:avLst/>
          </a:prstGeom>
          <a:ln w="19050" cap="flat">
            <a:solidFill>
              <a:srgbClr val="0D473F"/>
            </a:solidFill>
            <a:prstDash val="solid"/>
            <a:headEnd type="none" w="sm" len="sm"/>
            <a:tailEnd type="none" w="sm" len="sm"/>
          </a:ln>
        </p:spPr>
      </p:sp>
      <p:grpSp>
        <p:nvGrpSpPr>
          <p:cNvPr id="6" name="Group 6"/>
          <p:cNvGrpSpPr>
            <a:grpSpLocks noChangeAspect="1"/>
          </p:cNvGrpSpPr>
          <p:nvPr/>
        </p:nvGrpSpPr>
        <p:grpSpPr>
          <a:xfrm>
            <a:off x="0" y="1600076"/>
            <a:ext cx="10306211" cy="7086848"/>
            <a:chOff x="0" y="0"/>
            <a:chExt cx="6159500" cy="4235450"/>
          </a:xfrm>
        </p:grpSpPr>
        <p:sp>
          <p:nvSpPr>
            <p:cNvPr id="7" name="Freeform 7"/>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2"/>
              <a:stretch>
                <a:fillRect l="-1604" r="-1604"/>
              </a:stretch>
            </a:blipFill>
          </p:spPr>
        </p:sp>
      </p:grpSp>
      <p:sp>
        <p:nvSpPr>
          <p:cNvPr id="8" name="TextBox 8"/>
          <p:cNvSpPr txBox="1"/>
          <p:nvPr/>
        </p:nvSpPr>
        <p:spPr>
          <a:xfrm>
            <a:off x="11259390" y="2636967"/>
            <a:ext cx="3705225" cy="2079626"/>
          </a:xfrm>
          <a:prstGeom prst="rect">
            <a:avLst/>
          </a:prstGeom>
        </p:spPr>
        <p:txBody>
          <a:bodyPr lIns="0" tIns="0" rIns="0" bIns="0" rtlCol="0" anchor="t">
            <a:spAutoFit/>
          </a:bodyPr>
          <a:lstStyle/>
          <a:p>
            <a:pPr algn="l">
              <a:lnSpc>
                <a:spcPts val="8000"/>
              </a:lnSpc>
            </a:pPr>
            <a:r>
              <a:rPr lang="en-US" sz="8000">
                <a:solidFill>
                  <a:srgbClr val="0D473F"/>
                </a:solidFill>
                <a:latin typeface="Black Mango"/>
                <a:ea typeface="Black Mango"/>
                <a:cs typeface="Black Mango"/>
                <a:sym typeface="Black Mango"/>
              </a:rPr>
              <a:t>Our</a:t>
            </a:r>
          </a:p>
          <a:p>
            <a:pPr algn="l">
              <a:lnSpc>
                <a:spcPts val="8000"/>
              </a:lnSpc>
              <a:spcBef>
                <a:spcPct val="0"/>
              </a:spcBef>
            </a:pPr>
            <a:r>
              <a:rPr lang="en-US" sz="8000">
                <a:solidFill>
                  <a:srgbClr val="0D473F"/>
                </a:solidFill>
                <a:latin typeface="Black Mango"/>
                <a:ea typeface="Black Mango"/>
                <a:cs typeface="Black Mango"/>
                <a:sym typeface="Black Mango"/>
              </a:rPr>
              <a:t>History</a:t>
            </a:r>
          </a:p>
        </p:txBody>
      </p:sp>
      <p:sp>
        <p:nvSpPr>
          <p:cNvPr id="9" name="TextBox 9"/>
          <p:cNvSpPr txBox="1"/>
          <p:nvPr/>
        </p:nvSpPr>
        <p:spPr>
          <a:xfrm>
            <a:off x="11259390" y="5524500"/>
            <a:ext cx="6026646" cy="1663065"/>
          </a:xfrm>
          <a:prstGeom prst="rect">
            <a:avLst/>
          </a:prstGeom>
        </p:spPr>
        <p:txBody>
          <a:bodyPr lIns="0" tIns="0" rIns="0" bIns="0" rtlCol="0" anchor="t">
            <a:spAutoFit/>
          </a:bodyPr>
          <a:lstStyle/>
          <a:p>
            <a:pPr algn="l">
              <a:lnSpc>
                <a:spcPts val="3359"/>
              </a:lnSpc>
            </a:pPr>
            <a:r>
              <a:rPr lang="en-US" sz="2400">
                <a:solidFill>
                  <a:srgbClr val="0D473F"/>
                </a:solidFill>
                <a:latin typeface="DM Sans"/>
                <a:ea typeface="DM Sans"/>
                <a:cs typeface="DM Sans"/>
                <a:sym typeface="DM Sans"/>
              </a:rPr>
              <a:t>Presentations are communication tools</a:t>
            </a:r>
          </a:p>
          <a:p>
            <a:pPr algn="l">
              <a:lnSpc>
                <a:spcPts val="3359"/>
              </a:lnSpc>
            </a:pPr>
            <a:r>
              <a:rPr lang="en-US" sz="2400">
                <a:solidFill>
                  <a:srgbClr val="0D473F"/>
                </a:solidFill>
                <a:latin typeface="DM Sans"/>
                <a:ea typeface="DM Sans"/>
                <a:cs typeface="DM Sans"/>
                <a:sym typeface="DM Sans"/>
              </a:rPr>
              <a:t>that can be used as demonstrations, </a:t>
            </a:r>
          </a:p>
          <a:p>
            <a:pPr algn="l">
              <a:lnSpc>
                <a:spcPts val="3359"/>
              </a:lnSpc>
            </a:pPr>
            <a:r>
              <a:rPr lang="en-US" sz="2400">
                <a:solidFill>
                  <a:srgbClr val="0D473F"/>
                </a:solidFill>
                <a:latin typeface="DM Sans"/>
                <a:ea typeface="DM Sans"/>
                <a:cs typeface="DM Sans"/>
                <a:sym typeface="DM Sans"/>
              </a:rPr>
              <a:t>lectures, speeches, reports, and more. </a:t>
            </a:r>
          </a:p>
          <a:p>
            <a:pPr algn="l">
              <a:lnSpc>
                <a:spcPts val="3359"/>
              </a:lnSpc>
            </a:pPr>
            <a:r>
              <a:rPr lang="en-US" sz="2400">
                <a:solidFill>
                  <a:srgbClr val="0D473F"/>
                </a:solidFill>
                <a:latin typeface="DM Sans"/>
                <a:ea typeface="DM Sans"/>
                <a:cs typeface="DM Sans"/>
                <a:sym typeface="DM Sans"/>
              </a:rPr>
              <a:t>It is mostly presented before an audience.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D473F"/>
        </a:solidFill>
        <a:effectLst/>
      </p:bgPr>
    </p:bg>
    <p:spTree>
      <p:nvGrpSpPr>
        <p:cNvPr id="1" name=""/>
        <p:cNvGrpSpPr/>
        <p:nvPr/>
      </p:nvGrpSpPr>
      <p:grpSpPr>
        <a:xfrm>
          <a:off x="0" y="0"/>
          <a:ext cx="0" cy="0"/>
          <a:chOff x="0" y="0"/>
          <a:chExt cx="0" cy="0"/>
        </a:xfrm>
      </p:grpSpPr>
      <p:sp>
        <p:nvSpPr>
          <p:cNvPr id="2" name="Freeform 2"/>
          <p:cNvSpPr/>
          <p:nvPr/>
        </p:nvSpPr>
        <p:spPr>
          <a:xfrm>
            <a:off x="0" y="-1924050"/>
            <a:ext cx="18288000" cy="12184380"/>
          </a:xfrm>
          <a:custGeom>
            <a:avLst/>
            <a:gdLst/>
            <a:ahLst/>
            <a:cxnLst/>
            <a:rect l="l" t="t" r="r" b="b"/>
            <a:pathLst>
              <a:path w="18288000" h="12184380">
                <a:moveTo>
                  <a:pt x="0" y="0"/>
                </a:moveTo>
                <a:lnTo>
                  <a:pt x="18288000" y="0"/>
                </a:lnTo>
                <a:lnTo>
                  <a:pt x="18288000" y="12184380"/>
                </a:lnTo>
                <a:lnTo>
                  <a:pt x="0" y="12184380"/>
                </a:lnTo>
                <a:lnTo>
                  <a:pt x="0" y="0"/>
                </a:lnTo>
                <a:close/>
              </a:path>
            </a:pathLst>
          </a:custGeom>
          <a:blipFill>
            <a:blip r:embed="rId2">
              <a:alphaModFix amt="19999"/>
            </a:blip>
            <a:stretch>
              <a:fillRect/>
            </a:stretch>
          </a:blipFill>
        </p:spPr>
      </p:sp>
      <p:sp>
        <p:nvSpPr>
          <p:cNvPr id="3" name="AutoShape 3"/>
          <p:cNvSpPr/>
          <p:nvPr/>
        </p:nvSpPr>
        <p:spPr>
          <a:xfrm>
            <a:off x="0" y="5143500"/>
            <a:ext cx="18288000" cy="0"/>
          </a:xfrm>
          <a:prstGeom prst="line">
            <a:avLst/>
          </a:prstGeom>
          <a:ln w="19050" cap="flat">
            <a:solidFill>
              <a:srgbClr val="FFD2BE"/>
            </a:solidFill>
            <a:prstDash val="solid"/>
            <a:headEnd type="none" w="sm" len="sm"/>
            <a:tailEnd type="none" w="sm" len="sm"/>
          </a:ln>
        </p:spPr>
      </p:sp>
      <p:grpSp>
        <p:nvGrpSpPr>
          <p:cNvPr id="4" name="Group 4"/>
          <p:cNvGrpSpPr/>
          <p:nvPr/>
        </p:nvGrpSpPr>
        <p:grpSpPr>
          <a:xfrm>
            <a:off x="0" y="0"/>
            <a:ext cx="18288000" cy="3644785"/>
            <a:chOff x="0" y="0"/>
            <a:chExt cx="4816593" cy="959943"/>
          </a:xfrm>
        </p:grpSpPr>
        <p:sp>
          <p:nvSpPr>
            <p:cNvPr id="5" name="Freeform 5"/>
            <p:cNvSpPr/>
            <p:nvPr/>
          </p:nvSpPr>
          <p:spPr>
            <a:xfrm>
              <a:off x="0" y="0"/>
              <a:ext cx="4816592" cy="959943"/>
            </a:xfrm>
            <a:custGeom>
              <a:avLst/>
              <a:gdLst/>
              <a:ahLst/>
              <a:cxnLst/>
              <a:rect l="l" t="t" r="r" b="b"/>
              <a:pathLst>
                <a:path w="4816592" h="959943">
                  <a:moveTo>
                    <a:pt x="0" y="0"/>
                  </a:moveTo>
                  <a:lnTo>
                    <a:pt x="4816592" y="0"/>
                  </a:lnTo>
                  <a:lnTo>
                    <a:pt x="4816592" y="959943"/>
                  </a:lnTo>
                  <a:lnTo>
                    <a:pt x="0" y="959943"/>
                  </a:lnTo>
                  <a:close/>
                </a:path>
              </a:pathLst>
            </a:custGeom>
            <a:gradFill rotWithShape="1">
              <a:gsLst>
                <a:gs pos="0">
                  <a:srgbClr val="FFD2BE">
                    <a:alpha val="100000"/>
                  </a:srgbClr>
                </a:gs>
                <a:gs pos="100000">
                  <a:srgbClr val="0B3731">
                    <a:alpha val="0"/>
                  </a:srgbClr>
                </a:gs>
              </a:gsLst>
              <a:lin ang="5400000"/>
            </a:gradFill>
          </p:spPr>
        </p:sp>
        <p:sp>
          <p:nvSpPr>
            <p:cNvPr id="6" name="TextBox 6"/>
            <p:cNvSpPr txBox="1"/>
            <p:nvPr/>
          </p:nvSpPr>
          <p:spPr>
            <a:xfrm>
              <a:off x="0" y="-38100"/>
              <a:ext cx="4816593" cy="998043"/>
            </a:xfrm>
            <a:prstGeom prst="rect">
              <a:avLst/>
            </a:prstGeom>
          </p:spPr>
          <p:txBody>
            <a:bodyPr lIns="50800" tIns="50800" rIns="50800" bIns="50800" rtlCol="0" anchor="ctr"/>
            <a:lstStyle/>
            <a:p>
              <a:pPr algn="ctr">
                <a:lnSpc>
                  <a:spcPts val="2659"/>
                </a:lnSpc>
              </a:pPr>
              <a:endParaRPr/>
            </a:p>
          </p:txBody>
        </p:sp>
      </p:grpSp>
      <p:grpSp>
        <p:nvGrpSpPr>
          <p:cNvPr id="7" name="Group 7"/>
          <p:cNvGrpSpPr>
            <a:grpSpLocks noChangeAspect="1"/>
          </p:cNvGrpSpPr>
          <p:nvPr/>
        </p:nvGrpSpPr>
        <p:grpSpPr>
          <a:xfrm rot="-10800000">
            <a:off x="0" y="0"/>
            <a:ext cx="10287000" cy="10287000"/>
            <a:chOff x="0" y="0"/>
            <a:chExt cx="6350000" cy="6350000"/>
          </a:xfrm>
        </p:grpSpPr>
        <p:sp>
          <p:nvSpPr>
            <p:cNvPr id="8" name="Freeform 8"/>
            <p:cNvSpPr/>
            <p:nvPr/>
          </p:nvSpPr>
          <p:spPr>
            <a:xfrm rot="-10800000">
              <a:off x="0" y="0"/>
              <a:ext cx="6350000" cy="6350000"/>
            </a:xfrm>
            <a:custGeom>
              <a:avLst/>
              <a:gdLst/>
              <a:ahLst/>
              <a:cxnLst/>
              <a:rect l="l" t="t" r="r" b="b"/>
              <a:pathLst>
                <a:path w="6350000" h="6350000">
                  <a:moveTo>
                    <a:pt x="6350000" y="0"/>
                  </a:moveTo>
                  <a:lnTo>
                    <a:pt x="0" y="0"/>
                  </a:lnTo>
                  <a:lnTo>
                    <a:pt x="0" y="6350000"/>
                  </a:lnTo>
                  <a:cubicBezTo>
                    <a:pt x="3506470" y="6350000"/>
                    <a:pt x="6350000" y="3506470"/>
                    <a:pt x="6350000" y="0"/>
                  </a:cubicBezTo>
                  <a:close/>
                </a:path>
              </a:pathLst>
            </a:custGeom>
            <a:blipFill>
              <a:blip r:embed="rId3"/>
              <a:stretch>
                <a:fillRect l="-40254" r="-9839"/>
              </a:stretch>
            </a:blipFill>
          </p:spPr>
        </p:sp>
      </p:grpSp>
      <p:sp>
        <p:nvSpPr>
          <p:cNvPr id="9" name="TextBox 9"/>
          <p:cNvSpPr txBox="1"/>
          <p:nvPr/>
        </p:nvSpPr>
        <p:spPr>
          <a:xfrm>
            <a:off x="11259390" y="5524500"/>
            <a:ext cx="6026646" cy="1663065"/>
          </a:xfrm>
          <a:prstGeom prst="rect">
            <a:avLst/>
          </a:prstGeom>
        </p:spPr>
        <p:txBody>
          <a:bodyPr lIns="0" tIns="0" rIns="0" bIns="0" rtlCol="0" anchor="t">
            <a:spAutoFit/>
          </a:bodyPr>
          <a:lstStyle/>
          <a:p>
            <a:pPr algn="l">
              <a:lnSpc>
                <a:spcPts val="3359"/>
              </a:lnSpc>
            </a:pPr>
            <a:r>
              <a:rPr lang="en-US" sz="2400">
                <a:solidFill>
                  <a:srgbClr val="FFFFFF"/>
                </a:solidFill>
                <a:latin typeface="DM Sans"/>
                <a:ea typeface="DM Sans"/>
                <a:cs typeface="DM Sans"/>
                <a:sym typeface="DM Sans"/>
              </a:rPr>
              <a:t>Presentations are communication tools</a:t>
            </a:r>
          </a:p>
          <a:p>
            <a:pPr algn="l">
              <a:lnSpc>
                <a:spcPts val="3359"/>
              </a:lnSpc>
            </a:pPr>
            <a:r>
              <a:rPr lang="en-US" sz="2400">
                <a:solidFill>
                  <a:srgbClr val="FFFFFF"/>
                </a:solidFill>
                <a:latin typeface="DM Sans"/>
                <a:ea typeface="DM Sans"/>
                <a:cs typeface="DM Sans"/>
                <a:sym typeface="DM Sans"/>
              </a:rPr>
              <a:t>that can be used as demonstrations, </a:t>
            </a:r>
          </a:p>
          <a:p>
            <a:pPr algn="l">
              <a:lnSpc>
                <a:spcPts val="3359"/>
              </a:lnSpc>
            </a:pPr>
            <a:r>
              <a:rPr lang="en-US" sz="2400">
                <a:solidFill>
                  <a:srgbClr val="FFFFFF"/>
                </a:solidFill>
                <a:latin typeface="DM Sans"/>
                <a:ea typeface="DM Sans"/>
                <a:cs typeface="DM Sans"/>
                <a:sym typeface="DM Sans"/>
              </a:rPr>
              <a:t>lectures, speeches, reports, and more. </a:t>
            </a:r>
          </a:p>
          <a:p>
            <a:pPr algn="l">
              <a:lnSpc>
                <a:spcPts val="3359"/>
              </a:lnSpc>
            </a:pPr>
            <a:r>
              <a:rPr lang="en-US" sz="2400">
                <a:solidFill>
                  <a:srgbClr val="FFFFFF"/>
                </a:solidFill>
                <a:latin typeface="DM Sans"/>
                <a:ea typeface="DM Sans"/>
                <a:cs typeface="DM Sans"/>
                <a:sym typeface="DM Sans"/>
              </a:rPr>
              <a:t>It is mostly presented before an audience. </a:t>
            </a:r>
          </a:p>
        </p:txBody>
      </p:sp>
      <p:sp>
        <p:nvSpPr>
          <p:cNvPr id="10" name="TextBox 10"/>
          <p:cNvSpPr txBox="1"/>
          <p:nvPr/>
        </p:nvSpPr>
        <p:spPr>
          <a:xfrm>
            <a:off x="7437491" y="7749540"/>
            <a:ext cx="4257824" cy="2079626"/>
          </a:xfrm>
          <a:prstGeom prst="rect">
            <a:avLst/>
          </a:prstGeom>
        </p:spPr>
        <p:txBody>
          <a:bodyPr lIns="0" tIns="0" rIns="0" bIns="0" rtlCol="0" anchor="t">
            <a:spAutoFit/>
          </a:bodyPr>
          <a:lstStyle/>
          <a:p>
            <a:pPr algn="l">
              <a:lnSpc>
                <a:spcPts val="8000"/>
              </a:lnSpc>
            </a:pPr>
            <a:r>
              <a:rPr lang="en-US" sz="8000">
                <a:solidFill>
                  <a:srgbClr val="FFD2BE"/>
                </a:solidFill>
                <a:latin typeface="Black Mango"/>
                <a:ea typeface="Black Mango"/>
                <a:cs typeface="Black Mango"/>
                <a:sym typeface="Black Mango"/>
              </a:rPr>
              <a:t>Our </a:t>
            </a:r>
          </a:p>
          <a:p>
            <a:pPr algn="l">
              <a:lnSpc>
                <a:spcPts val="8000"/>
              </a:lnSpc>
              <a:spcBef>
                <a:spcPct val="0"/>
              </a:spcBef>
            </a:pPr>
            <a:r>
              <a:rPr lang="en-US" sz="8000">
                <a:solidFill>
                  <a:srgbClr val="FFD2BE"/>
                </a:solidFill>
                <a:latin typeface="Black Mango"/>
                <a:ea typeface="Black Mango"/>
                <a:cs typeface="Black Mango"/>
                <a:sym typeface="Black Mango"/>
              </a:rPr>
              <a:t>Founder</a:t>
            </a:r>
          </a:p>
        </p:txBody>
      </p:sp>
      <p:sp>
        <p:nvSpPr>
          <p:cNvPr id="11" name="TextBox 11"/>
          <p:cNvSpPr txBox="1"/>
          <p:nvPr/>
        </p:nvSpPr>
        <p:spPr>
          <a:xfrm>
            <a:off x="11259390" y="4091940"/>
            <a:ext cx="4565452" cy="712470"/>
          </a:xfrm>
          <a:prstGeom prst="rect">
            <a:avLst/>
          </a:prstGeom>
        </p:spPr>
        <p:txBody>
          <a:bodyPr lIns="0" tIns="0" rIns="0" bIns="0" rtlCol="0" anchor="t">
            <a:spAutoFit/>
          </a:bodyPr>
          <a:lstStyle/>
          <a:p>
            <a:pPr algn="l">
              <a:lnSpc>
                <a:spcPts val="5880"/>
              </a:lnSpc>
            </a:pPr>
            <a:r>
              <a:rPr lang="en-US" sz="4200" spc="331">
                <a:solidFill>
                  <a:srgbClr val="FFD2BE"/>
                </a:solidFill>
                <a:latin typeface="Black Mango"/>
                <a:ea typeface="Black Mango"/>
                <a:cs typeface="Black Mango"/>
                <a:sym typeface="Black Mango"/>
              </a:rPr>
              <a:t>Name Surname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2BE"/>
        </a:solidFill>
        <a:effectLst/>
      </p:bgPr>
    </p:bg>
    <p:spTree>
      <p:nvGrpSpPr>
        <p:cNvPr id="1" name=""/>
        <p:cNvGrpSpPr/>
        <p:nvPr/>
      </p:nvGrpSpPr>
      <p:grpSpPr>
        <a:xfrm>
          <a:off x="0" y="0"/>
          <a:ext cx="0" cy="0"/>
          <a:chOff x="0" y="0"/>
          <a:chExt cx="0" cy="0"/>
        </a:xfrm>
      </p:grpSpPr>
      <p:sp>
        <p:nvSpPr>
          <p:cNvPr id="2" name="Freeform 2"/>
          <p:cNvSpPr/>
          <p:nvPr/>
        </p:nvSpPr>
        <p:spPr>
          <a:xfrm>
            <a:off x="0" y="-1920240"/>
            <a:ext cx="18288000" cy="12207240"/>
          </a:xfrm>
          <a:custGeom>
            <a:avLst/>
            <a:gdLst/>
            <a:ahLst/>
            <a:cxnLst/>
            <a:rect l="l" t="t" r="r" b="b"/>
            <a:pathLst>
              <a:path w="18288000" h="12207240">
                <a:moveTo>
                  <a:pt x="0" y="0"/>
                </a:moveTo>
                <a:lnTo>
                  <a:pt x="18288000" y="0"/>
                </a:lnTo>
                <a:lnTo>
                  <a:pt x="18288000" y="12207240"/>
                </a:lnTo>
                <a:lnTo>
                  <a:pt x="0" y="12207240"/>
                </a:lnTo>
                <a:lnTo>
                  <a:pt x="0" y="0"/>
                </a:lnTo>
                <a:close/>
              </a:path>
            </a:pathLst>
          </a:custGeom>
          <a:blipFill>
            <a:blip r:embed="rId2"/>
            <a:stretch>
              <a:fillRect/>
            </a:stretch>
          </a:blipFill>
        </p:spPr>
      </p:sp>
      <p:grpSp>
        <p:nvGrpSpPr>
          <p:cNvPr id="3" name="Group 3"/>
          <p:cNvGrpSpPr/>
          <p:nvPr/>
        </p:nvGrpSpPr>
        <p:grpSpPr>
          <a:xfrm>
            <a:off x="0" y="6670790"/>
            <a:ext cx="18288000" cy="3644785"/>
            <a:chOff x="0" y="0"/>
            <a:chExt cx="4816593" cy="959943"/>
          </a:xfrm>
        </p:grpSpPr>
        <p:sp>
          <p:nvSpPr>
            <p:cNvPr id="4" name="Freeform 4"/>
            <p:cNvSpPr/>
            <p:nvPr/>
          </p:nvSpPr>
          <p:spPr>
            <a:xfrm>
              <a:off x="0" y="0"/>
              <a:ext cx="4816592" cy="959943"/>
            </a:xfrm>
            <a:custGeom>
              <a:avLst/>
              <a:gdLst/>
              <a:ahLst/>
              <a:cxnLst/>
              <a:rect l="l" t="t" r="r" b="b"/>
              <a:pathLst>
                <a:path w="4816592" h="959943">
                  <a:moveTo>
                    <a:pt x="0" y="0"/>
                  </a:moveTo>
                  <a:lnTo>
                    <a:pt x="4816592" y="0"/>
                  </a:lnTo>
                  <a:lnTo>
                    <a:pt x="4816592" y="959943"/>
                  </a:lnTo>
                  <a:lnTo>
                    <a:pt x="0" y="959943"/>
                  </a:lnTo>
                  <a:close/>
                </a:path>
              </a:pathLst>
            </a:custGeom>
            <a:gradFill rotWithShape="1">
              <a:gsLst>
                <a:gs pos="0">
                  <a:srgbClr val="0B3731">
                    <a:alpha val="0"/>
                  </a:srgbClr>
                </a:gs>
                <a:gs pos="100000">
                  <a:srgbClr val="FFD2BE">
                    <a:alpha val="100000"/>
                  </a:srgbClr>
                </a:gs>
              </a:gsLst>
              <a:lin ang="5400000"/>
            </a:gradFill>
          </p:spPr>
        </p:sp>
        <p:sp>
          <p:nvSpPr>
            <p:cNvPr id="5" name="TextBox 5"/>
            <p:cNvSpPr txBox="1"/>
            <p:nvPr/>
          </p:nvSpPr>
          <p:spPr>
            <a:xfrm>
              <a:off x="0" y="-38100"/>
              <a:ext cx="4816593" cy="998043"/>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0" y="8483657"/>
            <a:ext cx="18288000" cy="0"/>
          </a:xfrm>
          <a:prstGeom prst="line">
            <a:avLst/>
          </a:prstGeom>
          <a:ln w="19050" cap="flat">
            <a:solidFill>
              <a:srgbClr val="0D473F"/>
            </a:solidFill>
            <a:prstDash val="solid"/>
            <a:headEnd type="none" w="sm" len="sm"/>
            <a:tailEnd type="none" w="sm" len="sm"/>
          </a:ln>
        </p:spPr>
      </p:sp>
      <p:sp>
        <p:nvSpPr>
          <p:cNvPr id="7" name="TextBox 7"/>
          <p:cNvSpPr txBox="1"/>
          <p:nvPr/>
        </p:nvSpPr>
        <p:spPr>
          <a:xfrm>
            <a:off x="3563689" y="8978265"/>
            <a:ext cx="11160621" cy="645795"/>
          </a:xfrm>
          <a:prstGeom prst="rect">
            <a:avLst/>
          </a:prstGeom>
        </p:spPr>
        <p:txBody>
          <a:bodyPr lIns="0" tIns="0" rIns="0" bIns="0" rtlCol="0" anchor="t">
            <a:spAutoFit/>
          </a:bodyPr>
          <a:lstStyle/>
          <a:p>
            <a:pPr algn="ctr">
              <a:lnSpc>
                <a:spcPts val="4800"/>
              </a:lnSpc>
              <a:spcBef>
                <a:spcPct val="0"/>
              </a:spcBef>
            </a:pPr>
            <a:r>
              <a:rPr lang="en-US" sz="4800">
                <a:solidFill>
                  <a:srgbClr val="0D473F"/>
                </a:solidFill>
                <a:latin typeface="Black Mango"/>
                <a:ea typeface="Black Mango"/>
                <a:cs typeface="Black Mango"/>
                <a:sym typeface="Black Mango"/>
              </a:rPr>
              <a:t>A picture is worth a thousand words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D2B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315575"/>
            <a:chOff x="0" y="0"/>
            <a:chExt cx="4816593" cy="2716859"/>
          </a:xfrm>
        </p:grpSpPr>
        <p:sp>
          <p:nvSpPr>
            <p:cNvPr id="3" name="Freeform 3"/>
            <p:cNvSpPr/>
            <p:nvPr/>
          </p:nvSpPr>
          <p:spPr>
            <a:xfrm>
              <a:off x="0" y="0"/>
              <a:ext cx="4816592" cy="2716859"/>
            </a:xfrm>
            <a:custGeom>
              <a:avLst/>
              <a:gdLst/>
              <a:ahLst/>
              <a:cxnLst/>
              <a:rect l="l" t="t" r="r" b="b"/>
              <a:pathLst>
                <a:path w="4816592" h="2716859">
                  <a:moveTo>
                    <a:pt x="0" y="0"/>
                  </a:moveTo>
                  <a:lnTo>
                    <a:pt x="4816592" y="0"/>
                  </a:lnTo>
                  <a:lnTo>
                    <a:pt x="4816592" y="2716859"/>
                  </a:lnTo>
                  <a:lnTo>
                    <a:pt x="0" y="2716859"/>
                  </a:lnTo>
                  <a:close/>
                </a:path>
              </a:pathLst>
            </a:custGeom>
            <a:solidFill>
              <a:srgbClr val="0D473F"/>
            </a:solidFill>
          </p:spPr>
        </p:sp>
        <p:sp>
          <p:nvSpPr>
            <p:cNvPr id="4" name="TextBox 4"/>
            <p:cNvSpPr txBox="1"/>
            <p:nvPr/>
          </p:nvSpPr>
          <p:spPr>
            <a:xfrm>
              <a:off x="0" y="-47625"/>
              <a:ext cx="4816593" cy="2764484"/>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0" y="4719125"/>
            <a:ext cx="18288000" cy="2592144"/>
            <a:chOff x="0" y="0"/>
            <a:chExt cx="4816593" cy="682705"/>
          </a:xfrm>
        </p:grpSpPr>
        <p:sp>
          <p:nvSpPr>
            <p:cNvPr id="6" name="Freeform 6"/>
            <p:cNvSpPr/>
            <p:nvPr/>
          </p:nvSpPr>
          <p:spPr>
            <a:xfrm>
              <a:off x="0" y="0"/>
              <a:ext cx="4816592" cy="682705"/>
            </a:xfrm>
            <a:custGeom>
              <a:avLst/>
              <a:gdLst/>
              <a:ahLst/>
              <a:cxnLst/>
              <a:rect l="l" t="t" r="r" b="b"/>
              <a:pathLst>
                <a:path w="4816592" h="682705">
                  <a:moveTo>
                    <a:pt x="0" y="0"/>
                  </a:moveTo>
                  <a:lnTo>
                    <a:pt x="4816592" y="0"/>
                  </a:lnTo>
                  <a:lnTo>
                    <a:pt x="4816592" y="682705"/>
                  </a:lnTo>
                  <a:lnTo>
                    <a:pt x="0" y="682705"/>
                  </a:lnTo>
                  <a:close/>
                </a:path>
              </a:pathLst>
            </a:custGeom>
            <a:gradFill rotWithShape="1">
              <a:gsLst>
                <a:gs pos="0">
                  <a:srgbClr val="0B3731">
                    <a:alpha val="0"/>
                  </a:srgbClr>
                </a:gs>
                <a:gs pos="100000">
                  <a:srgbClr val="FFD2BE">
                    <a:alpha val="100000"/>
                  </a:srgbClr>
                </a:gs>
              </a:gsLst>
              <a:lin ang="5400000"/>
            </a:gradFill>
          </p:spPr>
        </p:sp>
        <p:sp>
          <p:nvSpPr>
            <p:cNvPr id="7" name="TextBox 7"/>
            <p:cNvSpPr txBox="1"/>
            <p:nvPr/>
          </p:nvSpPr>
          <p:spPr>
            <a:xfrm>
              <a:off x="0" y="-38100"/>
              <a:ext cx="4816593" cy="720805"/>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0" y="1828166"/>
            <a:ext cx="18288000" cy="0"/>
          </a:xfrm>
          <a:prstGeom prst="line">
            <a:avLst/>
          </a:prstGeom>
          <a:ln w="19050" cap="flat">
            <a:solidFill>
              <a:srgbClr val="FFD2BE"/>
            </a:solidFill>
            <a:prstDash val="solid"/>
            <a:headEnd type="none" w="sm" len="sm"/>
            <a:tailEnd type="none" w="sm" len="sm"/>
          </a:ln>
        </p:spPr>
      </p:sp>
      <p:grpSp>
        <p:nvGrpSpPr>
          <p:cNvPr id="9" name="Group 9"/>
          <p:cNvGrpSpPr>
            <a:grpSpLocks noChangeAspect="1"/>
          </p:cNvGrpSpPr>
          <p:nvPr/>
        </p:nvGrpSpPr>
        <p:grpSpPr>
          <a:xfrm>
            <a:off x="1015585" y="3414817"/>
            <a:ext cx="3896452" cy="3896452"/>
            <a:chOff x="0" y="0"/>
            <a:chExt cx="6350000" cy="6350000"/>
          </a:xfrm>
        </p:grpSpPr>
        <p:sp>
          <p:nvSpPr>
            <p:cNvPr id="10" name="Freeform 10"/>
            <p:cNvSpPr/>
            <p:nvPr/>
          </p:nvSpPr>
          <p:spPr>
            <a:xfrm>
              <a:off x="0" y="0"/>
              <a:ext cx="6350000" cy="6350000"/>
            </a:xfrm>
            <a:custGeom>
              <a:avLst/>
              <a:gdLst/>
              <a:ahLst/>
              <a:cxnLst/>
              <a:rect l="l" t="t" r="r" b="b"/>
              <a:pathLst>
                <a:path w="6350000" h="6350000">
                  <a:moveTo>
                    <a:pt x="0" y="6350000"/>
                  </a:moveTo>
                  <a:lnTo>
                    <a:pt x="6350000" y="6350000"/>
                  </a:lnTo>
                  <a:lnTo>
                    <a:pt x="6350000" y="0"/>
                  </a:lnTo>
                  <a:cubicBezTo>
                    <a:pt x="2843530" y="0"/>
                    <a:pt x="0" y="2843530"/>
                    <a:pt x="0" y="6350000"/>
                  </a:cubicBezTo>
                  <a:close/>
                </a:path>
              </a:pathLst>
            </a:custGeom>
            <a:blipFill>
              <a:blip r:embed="rId2"/>
              <a:stretch>
                <a:fillRect l="-32670" r="-17423"/>
              </a:stretch>
            </a:blipFill>
          </p:spPr>
        </p:sp>
      </p:grpSp>
      <p:sp>
        <p:nvSpPr>
          <p:cNvPr id="11" name="TextBox 11"/>
          <p:cNvSpPr txBox="1"/>
          <p:nvPr/>
        </p:nvSpPr>
        <p:spPr>
          <a:xfrm>
            <a:off x="3786634" y="729615"/>
            <a:ext cx="10714732" cy="848360"/>
          </a:xfrm>
          <a:prstGeom prst="rect">
            <a:avLst/>
          </a:prstGeom>
        </p:spPr>
        <p:txBody>
          <a:bodyPr lIns="0" tIns="0" rIns="0" bIns="0" rtlCol="0" anchor="t">
            <a:spAutoFit/>
          </a:bodyPr>
          <a:lstStyle/>
          <a:p>
            <a:pPr algn="l">
              <a:lnSpc>
                <a:spcPts val="6399"/>
              </a:lnSpc>
              <a:spcBef>
                <a:spcPct val="0"/>
              </a:spcBef>
            </a:pPr>
            <a:r>
              <a:rPr lang="en-US" sz="6399">
                <a:solidFill>
                  <a:srgbClr val="FFD2BE"/>
                </a:solidFill>
                <a:latin typeface="Black Mango Light"/>
                <a:ea typeface="Black Mango Light"/>
                <a:cs typeface="Black Mango Light"/>
                <a:sym typeface="Black Mango Light"/>
              </a:rPr>
              <a:t>Add a Team Members Page</a:t>
            </a:r>
          </a:p>
        </p:txBody>
      </p:sp>
      <p:sp>
        <p:nvSpPr>
          <p:cNvPr id="12" name="TextBox 12"/>
          <p:cNvSpPr txBox="1"/>
          <p:nvPr/>
        </p:nvSpPr>
        <p:spPr>
          <a:xfrm>
            <a:off x="5018799" y="2113916"/>
            <a:ext cx="8250402" cy="327660"/>
          </a:xfrm>
          <a:prstGeom prst="rect">
            <a:avLst/>
          </a:prstGeom>
        </p:spPr>
        <p:txBody>
          <a:bodyPr lIns="0" tIns="0" rIns="0" bIns="0" rtlCol="0" anchor="t">
            <a:spAutoFit/>
          </a:bodyPr>
          <a:lstStyle/>
          <a:p>
            <a:pPr algn="ctr">
              <a:lnSpc>
                <a:spcPts val="2400"/>
              </a:lnSpc>
            </a:pPr>
            <a:r>
              <a:rPr lang="en-US" sz="2400">
                <a:solidFill>
                  <a:srgbClr val="FFD2BE"/>
                </a:solidFill>
                <a:latin typeface="DM Sans"/>
                <a:ea typeface="DM Sans"/>
                <a:cs typeface="DM Sans"/>
                <a:sym typeface="DM Sans"/>
              </a:rPr>
              <a:t>Elaborate on what you want to discuss. </a:t>
            </a:r>
          </a:p>
        </p:txBody>
      </p:sp>
      <p:grpSp>
        <p:nvGrpSpPr>
          <p:cNvPr id="13" name="Group 13"/>
          <p:cNvGrpSpPr>
            <a:grpSpLocks noChangeAspect="1"/>
          </p:cNvGrpSpPr>
          <p:nvPr/>
        </p:nvGrpSpPr>
        <p:grpSpPr>
          <a:xfrm rot="5400000">
            <a:off x="9698082" y="3414817"/>
            <a:ext cx="3896452" cy="3896452"/>
            <a:chOff x="0" y="0"/>
            <a:chExt cx="6350000" cy="6350000"/>
          </a:xfrm>
        </p:grpSpPr>
        <p:sp>
          <p:nvSpPr>
            <p:cNvPr id="14" name="Freeform 14"/>
            <p:cNvSpPr/>
            <p:nvPr/>
          </p:nvSpPr>
          <p:spPr>
            <a:xfrm rot="-5400000">
              <a:off x="0" y="0"/>
              <a:ext cx="6350000" cy="6350000"/>
            </a:xfrm>
            <a:custGeom>
              <a:avLst/>
              <a:gdLst/>
              <a:ahLst/>
              <a:cxnLst/>
              <a:rect l="l" t="t" r="r" b="b"/>
              <a:pathLst>
                <a:path w="6350000" h="6350000">
                  <a:moveTo>
                    <a:pt x="0" y="0"/>
                  </a:moveTo>
                  <a:lnTo>
                    <a:pt x="0" y="6350000"/>
                  </a:lnTo>
                  <a:lnTo>
                    <a:pt x="6350000" y="6350000"/>
                  </a:lnTo>
                  <a:cubicBezTo>
                    <a:pt x="6350000" y="2843530"/>
                    <a:pt x="3506470" y="0"/>
                    <a:pt x="0" y="0"/>
                  </a:cubicBezTo>
                  <a:close/>
                </a:path>
              </a:pathLst>
            </a:custGeom>
            <a:blipFill>
              <a:blip r:embed="rId3"/>
              <a:stretch>
                <a:fillRect l="-13357" r="-36735"/>
              </a:stretch>
            </a:blipFill>
          </p:spPr>
        </p:sp>
      </p:grpSp>
      <p:grpSp>
        <p:nvGrpSpPr>
          <p:cNvPr id="15" name="Group 15"/>
          <p:cNvGrpSpPr>
            <a:grpSpLocks noChangeAspect="1"/>
          </p:cNvGrpSpPr>
          <p:nvPr/>
        </p:nvGrpSpPr>
        <p:grpSpPr>
          <a:xfrm rot="-5400000">
            <a:off x="13512281" y="4289186"/>
            <a:ext cx="3896452" cy="3896452"/>
            <a:chOff x="0" y="0"/>
            <a:chExt cx="6350000" cy="6350000"/>
          </a:xfrm>
        </p:grpSpPr>
        <p:sp>
          <p:nvSpPr>
            <p:cNvPr id="16" name="Freeform 16"/>
            <p:cNvSpPr/>
            <p:nvPr/>
          </p:nvSpPr>
          <p:spPr>
            <a:xfrm rot="5400000">
              <a:off x="0" y="0"/>
              <a:ext cx="6350000" cy="6350000"/>
            </a:xfrm>
            <a:custGeom>
              <a:avLst/>
              <a:gdLst/>
              <a:ahLst/>
              <a:cxnLst/>
              <a:rect l="l" t="t" r="r" b="b"/>
              <a:pathLst>
                <a:path w="6350000" h="6350000">
                  <a:moveTo>
                    <a:pt x="6350000" y="6350000"/>
                  </a:moveTo>
                  <a:lnTo>
                    <a:pt x="6350000" y="0"/>
                  </a:lnTo>
                  <a:lnTo>
                    <a:pt x="0" y="0"/>
                  </a:lnTo>
                  <a:cubicBezTo>
                    <a:pt x="0" y="3506470"/>
                    <a:pt x="2843530" y="6350000"/>
                    <a:pt x="6350000" y="6350000"/>
                  </a:cubicBezTo>
                  <a:close/>
                </a:path>
              </a:pathLst>
            </a:custGeom>
            <a:blipFill>
              <a:blip r:embed="rId4"/>
              <a:stretch>
                <a:fillRect t="-13866" b="-36227"/>
              </a:stretch>
            </a:blipFill>
          </p:spPr>
        </p:sp>
      </p:grpSp>
      <p:grpSp>
        <p:nvGrpSpPr>
          <p:cNvPr id="17" name="Group 17"/>
          <p:cNvGrpSpPr>
            <a:grpSpLocks noChangeAspect="1"/>
          </p:cNvGrpSpPr>
          <p:nvPr/>
        </p:nvGrpSpPr>
        <p:grpSpPr>
          <a:xfrm rot="-10800000">
            <a:off x="5414313" y="4276375"/>
            <a:ext cx="3896452" cy="3896452"/>
            <a:chOff x="0" y="0"/>
            <a:chExt cx="6350000" cy="6350000"/>
          </a:xfrm>
        </p:grpSpPr>
        <p:sp>
          <p:nvSpPr>
            <p:cNvPr id="18" name="Freeform 18"/>
            <p:cNvSpPr/>
            <p:nvPr/>
          </p:nvSpPr>
          <p:spPr>
            <a:xfrm rot="-10800000">
              <a:off x="0" y="0"/>
              <a:ext cx="6350000" cy="6350000"/>
            </a:xfrm>
            <a:custGeom>
              <a:avLst/>
              <a:gdLst/>
              <a:ahLst/>
              <a:cxnLst/>
              <a:rect l="l" t="t" r="r" b="b"/>
              <a:pathLst>
                <a:path w="6350000" h="6350000">
                  <a:moveTo>
                    <a:pt x="6350000" y="0"/>
                  </a:moveTo>
                  <a:lnTo>
                    <a:pt x="0" y="0"/>
                  </a:lnTo>
                  <a:lnTo>
                    <a:pt x="0" y="6350000"/>
                  </a:lnTo>
                  <a:cubicBezTo>
                    <a:pt x="3506470" y="6350000"/>
                    <a:pt x="6350000" y="3506470"/>
                    <a:pt x="6350000" y="0"/>
                  </a:cubicBezTo>
                  <a:close/>
                </a:path>
              </a:pathLst>
            </a:custGeom>
            <a:blipFill>
              <a:blip r:embed="rId5"/>
              <a:stretch>
                <a:fillRect l="-65848" t="-3049" r="-1839" b="-8672"/>
              </a:stretch>
            </a:blipFill>
          </p:spPr>
        </p:sp>
      </p:grpSp>
      <p:sp>
        <p:nvSpPr>
          <p:cNvPr id="19" name="TextBox 19"/>
          <p:cNvSpPr txBox="1"/>
          <p:nvPr/>
        </p:nvSpPr>
        <p:spPr>
          <a:xfrm>
            <a:off x="1015585" y="7508960"/>
            <a:ext cx="1109811" cy="481330"/>
          </a:xfrm>
          <a:prstGeom prst="rect">
            <a:avLst/>
          </a:prstGeom>
        </p:spPr>
        <p:txBody>
          <a:bodyPr lIns="0" tIns="0" rIns="0" bIns="0" rtlCol="0" anchor="t">
            <a:spAutoFit/>
          </a:bodyPr>
          <a:lstStyle/>
          <a:p>
            <a:pPr algn="l">
              <a:lnSpc>
                <a:spcPts val="3919"/>
              </a:lnSpc>
            </a:pPr>
            <a:r>
              <a:rPr lang="en-US" sz="2799" b="1">
                <a:solidFill>
                  <a:srgbClr val="FFD2BE"/>
                </a:solidFill>
                <a:latin typeface="DM Sans Bold"/>
                <a:ea typeface="DM Sans Bold"/>
                <a:cs typeface="DM Sans Bold"/>
                <a:sym typeface="DM Sans Bold"/>
              </a:rPr>
              <a:t> NAME</a:t>
            </a:r>
          </a:p>
        </p:txBody>
      </p:sp>
      <p:sp>
        <p:nvSpPr>
          <p:cNvPr id="20" name="TextBox 20"/>
          <p:cNvSpPr txBox="1"/>
          <p:nvPr/>
        </p:nvSpPr>
        <p:spPr>
          <a:xfrm>
            <a:off x="5414313" y="2923962"/>
            <a:ext cx="1109811" cy="481330"/>
          </a:xfrm>
          <a:prstGeom prst="rect">
            <a:avLst/>
          </a:prstGeom>
        </p:spPr>
        <p:txBody>
          <a:bodyPr lIns="0" tIns="0" rIns="0" bIns="0" rtlCol="0" anchor="t">
            <a:spAutoFit/>
          </a:bodyPr>
          <a:lstStyle/>
          <a:p>
            <a:pPr algn="l">
              <a:lnSpc>
                <a:spcPts val="3919"/>
              </a:lnSpc>
            </a:pPr>
            <a:r>
              <a:rPr lang="en-US" sz="2799" b="1">
                <a:solidFill>
                  <a:srgbClr val="FFD2BE"/>
                </a:solidFill>
                <a:latin typeface="DM Sans Bold"/>
                <a:ea typeface="DM Sans Bold"/>
                <a:cs typeface="DM Sans Bold"/>
                <a:sym typeface="DM Sans Bold"/>
              </a:rPr>
              <a:t> NAME</a:t>
            </a:r>
          </a:p>
        </p:txBody>
      </p:sp>
      <p:sp>
        <p:nvSpPr>
          <p:cNvPr id="21" name="TextBox 21"/>
          <p:cNvSpPr txBox="1"/>
          <p:nvPr/>
        </p:nvSpPr>
        <p:spPr>
          <a:xfrm>
            <a:off x="9698082" y="7482719"/>
            <a:ext cx="1109811" cy="481330"/>
          </a:xfrm>
          <a:prstGeom prst="rect">
            <a:avLst/>
          </a:prstGeom>
        </p:spPr>
        <p:txBody>
          <a:bodyPr lIns="0" tIns="0" rIns="0" bIns="0" rtlCol="0" anchor="t">
            <a:spAutoFit/>
          </a:bodyPr>
          <a:lstStyle/>
          <a:p>
            <a:pPr algn="l">
              <a:lnSpc>
                <a:spcPts val="3919"/>
              </a:lnSpc>
            </a:pPr>
            <a:r>
              <a:rPr lang="en-US" sz="2799" b="1">
                <a:solidFill>
                  <a:srgbClr val="FFD2BE"/>
                </a:solidFill>
                <a:latin typeface="DM Sans Bold"/>
                <a:ea typeface="DM Sans Bold"/>
                <a:cs typeface="DM Sans Bold"/>
                <a:sym typeface="DM Sans Bold"/>
              </a:rPr>
              <a:t> NAME</a:t>
            </a:r>
          </a:p>
        </p:txBody>
      </p:sp>
      <p:sp>
        <p:nvSpPr>
          <p:cNvPr id="22" name="TextBox 22"/>
          <p:cNvSpPr txBox="1"/>
          <p:nvPr/>
        </p:nvSpPr>
        <p:spPr>
          <a:xfrm>
            <a:off x="13512281" y="2923962"/>
            <a:ext cx="1109811" cy="481330"/>
          </a:xfrm>
          <a:prstGeom prst="rect">
            <a:avLst/>
          </a:prstGeom>
        </p:spPr>
        <p:txBody>
          <a:bodyPr lIns="0" tIns="0" rIns="0" bIns="0" rtlCol="0" anchor="t">
            <a:spAutoFit/>
          </a:bodyPr>
          <a:lstStyle/>
          <a:p>
            <a:pPr algn="l">
              <a:lnSpc>
                <a:spcPts val="3919"/>
              </a:lnSpc>
            </a:pPr>
            <a:r>
              <a:rPr lang="en-US" sz="2799" b="1">
                <a:solidFill>
                  <a:srgbClr val="FFD2BE"/>
                </a:solidFill>
                <a:latin typeface="DM Sans Bold"/>
                <a:ea typeface="DM Sans Bold"/>
                <a:cs typeface="DM Sans Bold"/>
                <a:sym typeface="DM Sans Bold"/>
              </a:rPr>
              <a:t> NAME</a:t>
            </a:r>
          </a:p>
        </p:txBody>
      </p:sp>
      <p:sp>
        <p:nvSpPr>
          <p:cNvPr id="23" name="TextBox 23"/>
          <p:cNvSpPr txBox="1"/>
          <p:nvPr/>
        </p:nvSpPr>
        <p:spPr>
          <a:xfrm>
            <a:off x="1015585" y="8154549"/>
            <a:ext cx="2183011" cy="405765"/>
          </a:xfrm>
          <a:prstGeom prst="rect">
            <a:avLst/>
          </a:prstGeom>
        </p:spPr>
        <p:txBody>
          <a:bodyPr lIns="0" tIns="0" rIns="0" bIns="0" rtlCol="0" anchor="t">
            <a:spAutoFit/>
          </a:bodyPr>
          <a:lstStyle/>
          <a:p>
            <a:pPr algn="l">
              <a:lnSpc>
                <a:spcPts val="3359"/>
              </a:lnSpc>
            </a:pPr>
            <a:r>
              <a:rPr lang="en-US" sz="2400">
                <a:solidFill>
                  <a:srgbClr val="FFFFFF"/>
                </a:solidFill>
                <a:latin typeface="DM Sans"/>
                <a:ea typeface="DM Sans"/>
                <a:cs typeface="DM Sans"/>
                <a:sym typeface="DM Sans"/>
              </a:rPr>
              <a:t>Title or Position</a:t>
            </a:r>
          </a:p>
        </p:txBody>
      </p:sp>
      <p:sp>
        <p:nvSpPr>
          <p:cNvPr id="24" name="TextBox 24"/>
          <p:cNvSpPr txBox="1"/>
          <p:nvPr/>
        </p:nvSpPr>
        <p:spPr>
          <a:xfrm>
            <a:off x="5414313" y="3569551"/>
            <a:ext cx="2183011" cy="405765"/>
          </a:xfrm>
          <a:prstGeom prst="rect">
            <a:avLst/>
          </a:prstGeom>
        </p:spPr>
        <p:txBody>
          <a:bodyPr lIns="0" tIns="0" rIns="0" bIns="0" rtlCol="0" anchor="t">
            <a:spAutoFit/>
          </a:bodyPr>
          <a:lstStyle/>
          <a:p>
            <a:pPr algn="l">
              <a:lnSpc>
                <a:spcPts val="3359"/>
              </a:lnSpc>
            </a:pPr>
            <a:r>
              <a:rPr lang="en-US" sz="2400">
                <a:solidFill>
                  <a:srgbClr val="FFFFFF"/>
                </a:solidFill>
                <a:latin typeface="DM Sans"/>
                <a:ea typeface="DM Sans"/>
                <a:cs typeface="DM Sans"/>
                <a:sym typeface="DM Sans"/>
              </a:rPr>
              <a:t>Title or Position</a:t>
            </a:r>
          </a:p>
        </p:txBody>
      </p:sp>
      <p:sp>
        <p:nvSpPr>
          <p:cNvPr id="25" name="TextBox 25"/>
          <p:cNvSpPr txBox="1"/>
          <p:nvPr/>
        </p:nvSpPr>
        <p:spPr>
          <a:xfrm>
            <a:off x="9698082" y="8154549"/>
            <a:ext cx="2183011" cy="405765"/>
          </a:xfrm>
          <a:prstGeom prst="rect">
            <a:avLst/>
          </a:prstGeom>
        </p:spPr>
        <p:txBody>
          <a:bodyPr lIns="0" tIns="0" rIns="0" bIns="0" rtlCol="0" anchor="t">
            <a:spAutoFit/>
          </a:bodyPr>
          <a:lstStyle/>
          <a:p>
            <a:pPr algn="l">
              <a:lnSpc>
                <a:spcPts val="3359"/>
              </a:lnSpc>
            </a:pPr>
            <a:r>
              <a:rPr lang="en-US" sz="2400">
                <a:solidFill>
                  <a:srgbClr val="FFFFFF"/>
                </a:solidFill>
                <a:latin typeface="DM Sans"/>
                <a:ea typeface="DM Sans"/>
                <a:cs typeface="DM Sans"/>
                <a:sym typeface="DM Sans"/>
              </a:rPr>
              <a:t>Title or Position</a:t>
            </a:r>
          </a:p>
        </p:txBody>
      </p:sp>
      <p:sp>
        <p:nvSpPr>
          <p:cNvPr id="26" name="TextBox 26"/>
          <p:cNvSpPr txBox="1"/>
          <p:nvPr/>
        </p:nvSpPr>
        <p:spPr>
          <a:xfrm>
            <a:off x="13512281" y="3595792"/>
            <a:ext cx="2183011" cy="405765"/>
          </a:xfrm>
          <a:prstGeom prst="rect">
            <a:avLst/>
          </a:prstGeom>
        </p:spPr>
        <p:txBody>
          <a:bodyPr lIns="0" tIns="0" rIns="0" bIns="0" rtlCol="0" anchor="t">
            <a:spAutoFit/>
          </a:bodyPr>
          <a:lstStyle/>
          <a:p>
            <a:pPr algn="l">
              <a:lnSpc>
                <a:spcPts val="3359"/>
              </a:lnSpc>
            </a:pPr>
            <a:r>
              <a:rPr lang="en-US" sz="2400">
                <a:solidFill>
                  <a:srgbClr val="FFFFFF"/>
                </a:solidFill>
                <a:latin typeface="DM Sans"/>
                <a:ea typeface="DM Sans"/>
                <a:cs typeface="DM Sans"/>
                <a:sym typeface="DM Sans"/>
              </a:rPr>
              <a:t>Title or Position</a:t>
            </a:r>
          </a:p>
        </p:txBody>
      </p:sp>
      <p:sp>
        <p:nvSpPr>
          <p:cNvPr id="27" name="AutoShape 27"/>
          <p:cNvSpPr/>
          <p:nvPr/>
        </p:nvSpPr>
        <p:spPr>
          <a:xfrm>
            <a:off x="-14331" y="9248775"/>
            <a:ext cx="18288000" cy="0"/>
          </a:xfrm>
          <a:prstGeom prst="line">
            <a:avLst/>
          </a:prstGeom>
          <a:ln w="19050" cap="flat">
            <a:solidFill>
              <a:srgbClr val="FFD2BE"/>
            </a:solidFill>
            <a:prstDash val="solid"/>
            <a:headEnd type="none" w="sm" len="sm"/>
            <a:tailEnd type="none" w="sm" len="sm"/>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D473F"/>
        </a:solidFill>
        <a:effectLst/>
      </p:bgPr>
    </p:bg>
    <p:spTree>
      <p:nvGrpSpPr>
        <p:cNvPr id="1" name=""/>
        <p:cNvGrpSpPr/>
        <p:nvPr/>
      </p:nvGrpSpPr>
      <p:grpSpPr>
        <a:xfrm>
          <a:off x="0" y="0"/>
          <a:ext cx="0" cy="0"/>
          <a:chOff x="0" y="0"/>
          <a:chExt cx="0" cy="0"/>
        </a:xfrm>
      </p:grpSpPr>
      <p:sp>
        <p:nvSpPr>
          <p:cNvPr id="2" name="AutoShape 2"/>
          <p:cNvSpPr/>
          <p:nvPr/>
        </p:nvSpPr>
        <p:spPr>
          <a:xfrm>
            <a:off x="0" y="3947174"/>
            <a:ext cx="11357973" cy="0"/>
          </a:xfrm>
          <a:prstGeom prst="line">
            <a:avLst/>
          </a:prstGeom>
          <a:ln w="19050" cap="flat">
            <a:solidFill>
              <a:srgbClr val="FFD2BE"/>
            </a:solidFill>
            <a:prstDash val="solid"/>
            <a:headEnd type="none" w="sm" len="sm"/>
            <a:tailEnd type="none" w="sm" len="sm"/>
          </a:ln>
        </p:spPr>
      </p:sp>
      <p:sp>
        <p:nvSpPr>
          <p:cNvPr id="3" name="AutoShape 3"/>
          <p:cNvSpPr/>
          <p:nvPr/>
        </p:nvSpPr>
        <p:spPr>
          <a:xfrm flipV="1">
            <a:off x="0" y="5233828"/>
            <a:ext cx="11025882" cy="0"/>
          </a:xfrm>
          <a:prstGeom prst="line">
            <a:avLst/>
          </a:prstGeom>
          <a:ln w="19050" cap="flat">
            <a:solidFill>
              <a:srgbClr val="FFD2BE"/>
            </a:solidFill>
            <a:prstDash val="solid"/>
            <a:headEnd type="none" w="sm" len="sm"/>
            <a:tailEnd type="none" w="sm" len="sm"/>
          </a:ln>
        </p:spPr>
      </p:sp>
      <p:sp>
        <p:nvSpPr>
          <p:cNvPr id="4" name="AutoShape 4"/>
          <p:cNvSpPr/>
          <p:nvPr/>
        </p:nvSpPr>
        <p:spPr>
          <a:xfrm>
            <a:off x="0" y="6520482"/>
            <a:ext cx="10289110" cy="0"/>
          </a:xfrm>
          <a:prstGeom prst="line">
            <a:avLst/>
          </a:prstGeom>
          <a:ln w="19050" cap="flat">
            <a:solidFill>
              <a:srgbClr val="FFD2BE"/>
            </a:solidFill>
            <a:prstDash val="solid"/>
            <a:headEnd type="none" w="sm" len="sm"/>
            <a:tailEnd type="none" w="sm" len="sm"/>
          </a:ln>
        </p:spPr>
      </p:sp>
      <p:sp>
        <p:nvSpPr>
          <p:cNvPr id="5" name="AutoShape 5"/>
          <p:cNvSpPr/>
          <p:nvPr/>
        </p:nvSpPr>
        <p:spPr>
          <a:xfrm flipV="1">
            <a:off x="0" y="7807136"/>
            <a:ext cx="10704561" cy="0"/>
          </a:xfrm>
          <a:prstGeom prst="line">
            <a:avLst/>
          </a:prstGeom>
          <a:ln w="19050" cap="flat">
            <a:solidFill>
              <a:srgbClr val="FFD2BE"/>
            </a:solidFill>
            <a:prstDash val="solid"/>
            <a:headEnd type="none" w="sm" len="sm"/>
            <a:tailEnd type="none" w="sm" len="sm"/>
          </a:ln>
        </p:spPr>
      </p:sp>
      <p:grpSp>
        <p:nvGrpSpPr>
          <p:cNvPr id="6" name="Group 6"/>
          <p:cNvGrpSpPr/>
          <p:nvPr/>
        </p:nvGrpSpPr>
        <p:grpSpPr>
          <a:xfrm>
            <a:off x="4237754" y="0"/>
            <a:ext cx="14050246" cy="10287000"/>
            <a:chOff x="0" y="0"/>
            <a:chExt cx="3700476" cy="2709333"/>
          </a:xfrm>
        </p:grpSpPr>
        <p:sp>
          <p:nvSpPr>
            <p:cNvPr id="7" name="Freeform 7"/>
            <p:cNvSpPr/>
            <p:nvPr/>
          </p:nvSpPr>
          <p:spPr>
            <a:xfrm>
              <a:off x="0" y="0"/>
              <a:ext cx="3700476" cy="2709333"/>
            </a:xfrm>
            <a:custGeom>
              <a:avLst/>
              <a:gdLst/>
              <a:ahLst/>
              <a:cxnLst/>
              <a:rect l="l" t="t" r="r" b="b"/>
              <a:pathLst>
                <a:path w="3700476" h="2709333">
                  <a:moveTo>
                    <a:pt x="0" y="0"/>
                  </a:moveTo>
                  <a:lnTo>
                    <a:pt x="3700476" y="0"/>
                  </a:lnTo>
                  <a:lnTo>
                    <a:pt x="3700476" y="2709333"/>
                  </a:lnTo>
                  <a:lnTo>
                    <a:pt x="0" y="2709333"/>
                  </a:lnTo>
                  <a:close/>
                </a:path>
              </a:pathLst>
            </a:custGeom>
            <a:gradFill rotWithShape="1">
              <a:gsLst>
                <a:gs pos="0">
                  <a:srgbClr val="0B3731">
                    <a:alpha val="0"/>
                  </a:srgbClr>
                </a:gs>
                <a:gs pos="50000">
                  <a:srgbClr val="FFD2BE">
                    <a:alpha val="100000"/>
                  </a:srgbClr>
                </a:gs>
                <a:gs pos="100000">
                  <a:srgbClr val="FFD2BE">
                    <a:alpha val="100000"/>
                  </a:srgbClr>
                </a:gs>
              </a:gsLst>
              <a:lin ang="0"/>
            </a:gradFill>
          </p:spPr>
        </p:sp>
        <p:sp>
          <p:nvSpPr>
            <p:cNvPr id="8" name="TextBox 8"/>
            <p:cNvSpPr txBox="1"/>
            <p:nvPr/>
          </p:nvSpPr>
          <p:spPr>
            <a:xfrm>
              <a:off x="0" y="-38100"/>
              <a:ext cx="3700476" cy="2747433"/>
            </a:xfrm>
            <a:prstGeom prst="rect">
              <a:avLst/>
            </a:prstGeom>
          </p:spPr>
          <p:txBody>
            <a:bodyPr lIns="50800" tIns="50800" rIns="50800" bIns="50800" rtlCol="0" anchor="ctr"/>
            <a:lstStyle/>
            <a:p>
              <a:pPr algn="ctr">
                <a:lnSpc>
                  <a:spcPts val="2659"/>
                </a:lnSpc>
              </a:pPr>
              <a:endParaRPr/>
            </a:p>
          </p:txBody>
        </p:sp>
      </p:grpSp>
      <p:sp>
        <p:nvSpPr>
          <p:cNvPr id="9" name="AutoShape 9"/>
          <p:cNvSpPr/>
          <p:nvPr/>
        </p:nvSpPr>
        <p:spPr>
          <a:xfrm>
            <a:off x="0" y="2251076"/>
            <a:ext cx="18288000" cy="0"/>
          </a:xfrm>
          <a:prstGeom prst="line">
            <a:avLst/>
          </a:prstGeom>
          <a:ln w="19050" cap="flat">
            <a:solidFill>
              <a:srgbClr val="0D473F"/>
            </a:solidFill>
            <a:prstDash val="solid"/>
            <a:headEnd type="none" w="sm" len="sm"/>
            <a:tailEnd type="none" w="sm" len="sm"/>
          </a:ln>
        </p:spPr>
      </p:sp>
      <p:grpSp>
        <p:nvGrpSpPr>
          <p:cNvPr id="10" name="Group 10"/>
          <p:cNvGrpSpPr>
            <a:grpSpLocks noChangeAspect="1"/>
          </p:cNvGrpSpPr>
          <p:nvPr/>
        </p:nvGrpSpPr>
        <p:grpSpPr>
          <a:xfrm>
            <a:off x="8001000" y="0"/>
            <a:ext cx="10287000" cy="10287000"/>
            <a:chOff x="0" y="0"/>
            <a:chExt cx="6350000" cy="6350000"/>
          </a:xfrm>
        </p:grpSpPr>
        <p:sp>
          <p:nvSpPr>
            <p:cNvPr id="11" name="Freeform 11"/>
            <p:cNvSpPr/>
            <p:nvPr/>
          </p:nvSpPr>
          <p:spPr>
            <a:xfrm>
              <a:off x="0" y="0"/>
              <a:ext cx="6350000" cy="6350000"/>
            </a:xfrm>
            <a:custGeom>
              <a:avLst/>
              <a:gdLst/>
              <a:ahLst/>
              <a:cxnLst/>
              <a:rect l="l" t="t" r="r" b="b"/>
              <a:pathLst>
                <a:path w="6350000" h="6350000">
                  <a:moveTo>
                    <a:pt x="0" y="6350000"/>
                  </a:moveTo>
                  <a:lnTo>
                    <a:pt x="6350000" y="6350000"/>
                  </a:lnTo>
                  <a:lnTo>
                    <a:pt x="6350000" y="0"/>
                  </a:lnTo>
                  <a:cubicBezTo>
                    <a:pt x="2843530" y="0"/>
                    <a:pt x="0" y="2843530"/>
                    <a:pt x="0" y="6350000"/>
                  </a:cubicBezTo>
                  <a:close/>
                </a:path>
              </a:pathLst>
            </a:custGeom>
            <a:blipFill>
              <a:blip r:embed="rId2"/>
              <a:stretch>
                <a:fillRect l="-44786" r="-44786"/>
              </a:stretch>
            </a:blipFill>
          </p:spPr>
        </p:sp>
      </p:grpSp>
      <p:sp>
        <p:nvSpPr>
          <p:cNvPr id="12" name="TextBox 12"/>
          <p:cNvSpPr txBox="1"/>
          <p:nvPr/>
        </p:nvSpPr>
        <p:spPr>
          <a:xfrm>
            <a:off x="1028700" y="1171575"/>
            <a:ext cx="5600998" cy="1069976"/>
          </a:xfrm>
          <a:prstGeom prst="rect">
            <a:avLst/>
          </a:prstGeom>
        </p:spPr>
        <p:txBody>
          <a:bodyPr lIns="0" tIns="0" rIns="0" bIns="0" rtlCol="0" anchor="t">
            <a:spAutoFit/>
          </a:bodyPr>
          <a:lstStyle/>
          <a:p>
            <a:pPr algn="l">
              <a:lnSpc>
                <a:spcPts val="8000"/>
              </a:lnSpc>
              <a:spcBef>
                <a:spcPct val="0"/>
              </a:spcBef>
            </a:pPr>
            <a:r>
              <a:rPr lang="en-US" sz="8000">
                <a:solidFill>
                  <a:srgbClr val="FFFFFF"/>
                </a:solidFill>
                <a:latin typeface="Black Mango"/>
                <a:ea typeface="Black Mango"/>
                <a:cs typeface="Black Mango"/>
                <a:sym typeface="Black Mango"/>
              </a:rPr>
              <a:t>Contact Us</a:t>
            </a:r>
          </a:p>
        </p:txBody>
      </p:sp>
      <p:sp>
        <p:nvSpPr>
          <p:cNvPr id="13" name="TextBox 13"/>
          <p:cNvSpPr txBox="1"/>
          <p:nvPr/>
        </p:nvSpPr>
        <p:spPr>
          <a:xfrm>
            <a:off x="1028700" y="2867602"/>
            <a:ext cx="8250402" cy="824865"/>
          </a:xfrm>
          <a:prstGeom prst="rect">
            <a:avLst/>
          </a:prstGeom>
        </p:spPr>
        <p:txBody>
          <a:bodyPr lIns="0" tIns="0" rIns="0" bIns="0" rtlCol="0" anchor="t">
            <a:spAutoFit/>
          </a:bodyPr>
          <a:lstStyle/>
          <a:p>
            <a:pPr algn="l">
              <a:lnSpc>
                <a:spcPts val="3359"/>
              </a:lnSpc>
            </a:pPr>
            <a:r>
              <a:rPr lang="en-US" sz="2400" b="1">
                <a:solidFill>
                  <a:srgbClr val="FFD2BE"/>
                </a:solidFill>
                <a:latin typeface="DM Sans Bold"/>
                <a:ea typeface="DM Sans Bold"/>
                <a:cs typeface="DM Sans Bold"/>
                <a:sym typeface="DM Sans Bold"/>
              </a:rPr>
              <a:t>ADDRESS</a:t>
            </a:r>
          </a:p>
          <a:p>
            <a:pPr algn="l">
              <a:lnSpc>
                <a:spcPts val="3359"/>
              </a:lnSpc>
            </a:pPr>
            <a:r>
              <a:rPr lang="en-US" sz="2400">
                <a:solidFill>
                  <a:srgbClr val="FFFFFF"/>
                </a:solidFill>
                <a:latin typeface="DM Sans"/>
                <a:ea typeface="DM Sans"/>
                <a:cs typeface="DM Sans"/>
                <a:sym typeface="DM Sans"/>
              </a:rPr>
              <a:t>123 Anywhere St., Any City,ST 12345</a:t>
            </a:r>
          </a:p>
        </p:txBody>
      </p:sp>
      <p:sp>
        <p:nvSpPr>
          <p:cNvPr id="14" name="TextBox 14"/>
          <p:cNvSpPr txBox="1"/>
          <p:nvPr/>
        </p:nvSpPr>
        <p:spPr>
          <a:xfrm>
            <a:off x="1028700" y="4154256"/>
            <a:ext cx="8250402" cy="824865"/>
          </a:xfrm>
          <a:prstGeom prst="rect">
            <a:avLst/>
          </a:prstGeom>
        </p:spPr>
        <p:txBody>
          <a:bodyPr lIns="0" tIns="0" rIns="0" bIns="0" rtlCol="0" anchor="t">
            <a:spAutoFit/>
          </a:bodyPr>
          <a:lstStyle/>
          <a:p>
            <a:pPr algn="l">
              <a:lnSpc>
                <a:spcPts val="3359"/>
              </a:lnSpc>
            </a:pPr>
            <a:r>
              <a:rPr lang="en-US" sz="2400" b="1">
                <a:solidFill>
                  <a:srgbClr val="FFD2BE"/>
                </a:solidFill>
                <a:latin typeface="DM Sans Bold"/>
                <a:ea typeface="DM Sans Bold"/>
                <a:cs typeface="DM Sans Bold"/>
                <a:sym typeface="DM Sans Bold"/>
              </a:rPr>
              <a:t>TELEPHONE</a:t>
            </a:r>
          </a:p>
          <a:p>
            <a:pPr algn="l">
              <a:lnSpc>
                <a:spcPts val="3359"/>
              </a:lnSpc>
            </a:pPr>
            <a:r>
              <a:rPr lang="en-US" sz="2400">
                <a:solidFill>
                  <a:srgbClr val="FFFFFF"/>
                </a:solidFill>
                <a:latin typeface="DM Sans"/>
                <a:ea typeface="DM Sans"/>
                <a:cs typeface="DM Sans"/>
                <a:sym typeface="DM Sans"/>
              </a:rPr>
              <a:t>123-456-7890</a:t>
            </a:r>
          </a:p>
        </p:txBody>
      </p:sp>
      <p:sp>
        <p:nvSpPr>
          <p:cNvPr id="15" name="TextBox 15"/>
          <p:cNvSpPr txBox="1"/>
          <p:nvPr/>
        </p:nvSpPr>
        <p:spPr>
          <a:xfrm>
            <a:off x="1028700" y="5440910"/>
            <a:ext cx="8250402" cy="824865"/>
          </a:xfrm>
          <a:prstGeom prst="rect">
            <a:avLst/>
          </a:prstGeom>
        </p:spPr>
        <p:txBody>
          <a:bodyPr lIns="0" tIns="0" rIns="0" bIns="0" rtlCol="0" anchor="t">
            <a:spAutoFit/>
          </a:bodyPr>
          <a:lstStyle/>
          <a:p>
            <a:pPr algn="l">
              <a:lnSpc>
                <a:spcPts val="3359"/>
              </a:lnSpc>
            </a:pPr>
            <a:r>
              <a:rPr lang="en-US" sz="2400" b="1">
                <a:solidFill>
                  <a:srgbClr val="FFD2BE"/>
                </a:solidFill>
                <a:latin typeface="DM Sans Bold"/>
                <a:ea typeface="DM Sans Bold"/>
                <a:cs typeface="DM Sans Bold"/>
                <a:sym typeface="DM Sans Bold"/>
              </a:rPr>
              <a:t>EMAIL</a:t>
            </a:r>
          </a:p>
          <a:p>
            <a:pPr algn="l">
              <a:lnSpc>
                <a:spcPts val="3359"/>
              </a:lnSpc>
            </a:pPr>
            <a:r>
              <a:rPr lang="en-US" sz="2400">
                <a:solidFill>
                  <a:srgbClr val="FFFFFF"/>
                </a:solidFill>
                <a:latin typeface="DM Sans"/>
                <a:ea typeface="DM Sans"/>
                <a:cs typeface="DM Sans"/>
                <a:sym typeface="DM Sans"/>
              </a:rPr>
              <a:t>hello@reallygreatsite.com</a:t>
            </a:r>
          </a:p>
        </p:txBody>
      </p:sp>
      <p:sp>
        <p:nvSpPr>
          <p:cNvPr id="16" name="TextBox 16"/>
          <p:cNvSpPr txBox="1"/>
          <p:nvPr/>
        </p:nvSpPr>
        <p:spPr>
          <a:xfrm>
            <a:off x="1028700" y="6727564"/>
            <a:ext cx="8250402" cy="824865"/>
          </a:xfrm>
          <a:prstGeom prst="rect">
            <a:avLst/>
          </a:prstGeom>
        </p:spPr>
        <p:txBody>
          <a:bodyPr lIns="0" tIns="0" rIns="0" bIns="0" rtlCol="0" anchor="t">
            <a:spAutoFit/>
          </a:bodyPr>
          <a:lstStyle/>
          <a:p>
            <a:pPr algn="l">
              <a:lnSpc>
                <a:spcPts val="3359"/>
              </a:lnSpc>
            </a:pPr>
            <a:r>
              <a:rPr lang="en-US" sz="2400" b="1">
                <a:solidFill>
                  <a:srgbClr val="FFD2BE"/>
                </a:solidFill>
                <a:latin typeface="DM Sans Bold"/>
                <a:ea typeface="DM Sans Bold"/>
                <a:cs typeface="DM Sans Bold"/>
                <a:sym typeface="DM Sans Bold"/>
              </a:rPr>
              <a:t>SOCIAL MEDIA</a:t>
            </a:r>
          </a:p>
          <a:p>
            <a:pPr algn="l">
              <a:lnSpc>
                <a:spcPts val="3359"/>
              </a:lnSpc>
            </a:pPr>
            <a:r>
              <a:rPr lang="en-US" sz="2400">
                <a:solidFill>
                  <a:srgbClr val="FFFFFF"/>
                </a:solidFill>
                <a:latin typeface="DM Sans"/>
                <a:ea typeface="DM Sans"/>
                <a:cs typeface="DM Sans"/>
                <a:sym typeface="DM Sans"/>
              </a:rPr>
              <a:t>@reallygreatsite</a:t>
            </a:r>
          </a:p>
        </p:txBody>
      </p:sp>
      <p:sp>
        <p:nvSpPr>
          <p:cNvPr id="17" name="TextBox 17"/>
          <p:cNvSpPr txBox="1"/>
          <p:nvPr/>
        </p:nvSpPr>
        <p:spPr>
          <a:xfrm>
            <a:off x="1028700" y="8014218"/>
            <a:ext cx="8250402" cy="824865"/>
          </a:xfrm>
          <a:prstGeom prst="rect">
            <a:avLst/>
          </a:prstGeom>
        </p:spPr>
        <p:txBody>
          <a:bodyPr lIns="0" tIns="0" rIns="0" bIns="0" rtlCol="0" anchor="t">
            <a:spAutoFit/>
          </a:bodyPr>
          <a:lstStyle/>
          <a:p>
            <a:pPr algn="l">
              <a:lnSpc>
                <a:spcPts val="3359"/>
              </a:lnSpc>
            </a:pPr>
            <a:r>
              <a:rPr lang="en-US" sz="2400" b="1">
                <a:solidFill>
                  <a:srgbClr val="FFD2BE"/>
                </a:solidFill>
                <a:latin typeface="DM Sans Bold"/>
                <a:ea typeface="DM Sans Bold"/>
                <a:cs typeface="DM Sans Bold"/>
                <a:sym typeface="DM Sans Bold"/>
              </a:rPr>
              <a:t>WEBSITE</a:t>
            </a:r>
          </a:p>
          <a:p>
            <a:pPr algn="l">
              <a:lnSpc>
                <a:spcPts val="3359"/>
              </a:lnSpc>
            </a:pPr>
            <a:r>
              <a:rPr lang="en-US" sz="2400">
                <a:solidFill>
                  <a:srgbClr val="FFFFFF"/>
                </a:solidFill>
                <a:latin typeface="DM Sans"/>
                <a:ea typeface="DM Sans"/>
                <a:cs typeface="DM Sans"/>
                <a:sym typeface="DM Sans"/>
              </a:rPr>
              <a:t>reallygreatsite.com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D473F"/>
        </a:solidFill>
        <a:effectLst/>
      </p:bgPr>
    </p:bg>
    <p:spTree>
      <p:nvGrpSpPr>
        <p:cNvPr id="1" name=""/>
        <p:cNvGrpSpPr/>
        <p:nvPr/>
      </p:nvGrpSpPr>
      <p:grpSpPr>
        <a:xfrm>
          <a:off x="0" y="0"/>
          <a:ext cx="0" cy="0"/>
          <a:chOff x="0" y="0"/>
          <a:chExt cx="0" cy="0"/>
        </a:xfrm>
      </p:grpSpPr>
      <p:sp>
        <p:nvSpPr>
          <p:cNvPr id="2" name="TextBox 2"/>
          <p:cNvSpPr txBox="1"/>
          <p:nvPr/>
        </p:nvSpPr>
        <p:spPr>
          <a:xfrm>
            <a:off x="1028700" y="1123950"/>
            <a:ext cx="3665670" cy="1360414"/>
          </a:xfrm>
          <a:prstGeom prst="rect">
            <a:avLst/>
          </a:prstGeom>
        </p:spPr>
        <p:txBody>
          <a:bodyPr lIns="0" tIns="0" rIns="0" bIns="0" rtlCol="0" anchor="t">
            <a:spAutoFit/>
          </a:bodyPr>
          <a:lstStyle/>
          <a:p>
            <a:pPr marL="0" lvl="0" indent="0" algn="l">
              <a:lnSpc>
                <a:spcPts val="5211"/>
              </a:lnSpc>
              <a:spcBef>
                <a:spcPct val="0"/>
              </a:spcBef>
            </a:pPr>
            <a:r>
              <a:rPr lang="en-US" sz="5211" u="none" strike="noStrike">
                <a:solidFill>
                  <a:srgbClr val="FFFFFF"/>
                </a:solidFill>
                <a:latin typeface="Black Mango"/>
                <a:ea typeface="Black Mango"/>
                <a:cs typeface="Black Mango"/>
                <a:sym typeface="Black Mango"/>
              </a:rPr>
              <a:t>Resource </a:t>
            </a:r>
          </a:p>
          <a:p>
            <a:pPr marL="0" lvl="0" indent="0" algn="l">
              <a:lnSpc>
                <a:spcPts val="5211"/>
              </a:lnSpc>
              <a:spcBef>
                <a:spcPct val="0"/>
              </a:spcBef>
            </a:pPr>
            <a:r>
              <a:rPr lang="en-US" sz="5211" u="none" strike="noStrike">
                <a:solidFill>
                  <a:srgbClr val="FFFFFF"/>
                </a:solidFill>
                <a:latin typeface="Black Mango"/>
                <a:ea typeface="Black Mango"/>
                <a:cs typeface="Black Mango"/>
                <a:sym typeface="Black Mango"/>
              </a:rPr>
              <a:t>Page</a:t>
            </a:r>
          </a:p>
        </p:txBody>
      </p:sp>
      <p:sp>
        <p:nvSpPr>
          <p:cNvPr id="3" name="TextBox 3"/>
          <p:cNvSpPr txBox="1"/>
          <p:nvPr/>
        </p:nvSpPr>
        <p:spPr>
          <a:xfrm>
            <a:off x="1066691" y="3212473"/>
            <a:ext cx="3954231" cy="824865"/>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DM Sans"/>
                <a:ea typeface="DM Sans"/>
                <a:cs typeface="DM Sans"/>
                <a:sym typeface="DM Sans"/>
              </a:rPr>
              <a:t>Use these design resources in your Canva Presentation.</a:t>
            </a:r>
          </a:p>
        </p:txBody>
      </p:sp>
      <p:sp>
        <p:nvSpPr>
          <p:cNvPr id="4" name="TextBox 4"/>
          <p:cNvSpPr txBox="1"/>
          <p:nvPr/>
        </p:nvSpPr>
        <p:spPr>
          <a:xfrm>
            <a:off x="1066691" y="4486704"/>
            <a:ext cx="4262848" cy="824865"/>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DM Sans"/>
                <a:ea typeface="DM Sans"/>
                <a:cs typeface="DM Sans"/>
                <a:sym typeface="DM Sans"/>
              </a:rPr>
              <a:t>This presentation template uses the following free fonts:</a:t>
            </a:r>
          </a:p>
        </p:txBody>
      </p:sp>
      <p:sp>
        <p:nvSpPr>
          <p:cNvPr id="5" name="TextBox 5"/>
          <p:cNvSpPr txBox="1"/>
          <p:nvPr/>
        </p:nvSpPr>
        <p:spPr>
          <a:xfrm>
            <a:off x="1066691" y="5760935"/>
            <a:ext cx="4262848" cy="1243965"/>
          </a:xfrm>
          <a:prstGeom prst="rect">
            <a:avLst/>
          </a:prstGeom>
        </p:spPr>
        <p:txBody>
          <a:bodyPr lIns="0" tIns="0" rIns="0" bIns="0" rtlCol="0" anchor="t">
            <a:spAutoFit/>
          </a:bodyPr>
          <a:lstStyle/>
          <a:p>
            <a:pPr marL="0" lvl="0" indent="0" algn="l">
              <a:lnSpc>
                <a:spcPts val="3359"/>
              </a:lnSpc>
              <a:spcBef>
                <a:spcPct val="0"/>
              </a:spcBef>
            </a:pPr>
            <a:r>
              <a:rPr lang="en-US" sz="2400" b="1" u="none" strike="noStrike">
                <a:solidFill>
                  <a:srgbClr val="FFFFFF"/>
                </a:solidFill>
                <a:latin typeface="DM Sans Bold"/>
                <a:ea typeface="DM Sans Bold"/>
                <a:cs typeface="DM Sans Bold"/>
                <a:sym typeface="DM Sans Bold"/>
              </a:rPr>
              <a:t>Titles: Black Mango</a:t>
            </a:r>
          </a:p>
          <a:p>
            <a:pPr marL="0" lvl="0" indent="0" algn="l">
              <a:lnSpc>
                <a:spcPts val="3359"/>
              </a:lnSpc>
              <a:spcBef>
                <a:spcPct val="0"/>
              </a:spcBef>
            </a:pPr>
            <a:r>
              <a:rPr lang="en-US" sz="2400" b="1" u="none" strike="noStrike">
                <a:solidFill>
                  <a:srgbClr val="FFFFFF"/>
                </a:solidFill>
                <a:latin typeface="DM Sans Bold"/>
                <a:ea typeface="DM Sans Bold"/>
                <a:cs typeface="DM Sans Bold"/>
                <a:sym typeface="DM Sans Bold"/>
              </a:rPr>
              <a:t>Headers: DM Sans</a:t>
            </a:r>
          </a:p>
          <a:p>
            <a:pPr marL="0" lvl="0" indent="0" algn="l">
              <a:lnSpc>
                <a:spcPts val="3359"/>
              </a:lnSpc>
              <a:spcBef>
                <a:spcPct val="0"/>
              </a:spcBef>
            </a:pPr>
            <a:r>
              <a:rPr lang="en-US" sz="2400" b="1" u="none" strike="noStrike">
                <a:solidFill>
                  <a:srgbClr val="FFFFFF"/>
                </a:solidFill>
                <a:latin typeface="DM Sans Bold"/>
                <a:ea typeface="DM Sans Bold"/>
                <a:cs typeface="DM Sans Bold"/>
                <a:sym typeface="DM Sans Bold"/>
              </a:rPr>
              <a:t>Body Copy: DM Sans</a:t>
            </a:r>
          </a:p>
        </p:txBody>
      </p:sp>
      <p:sp>
        <p:nvSpPr>
          <p:cNvPr id="6" name="TextBox 6"/>
          <p:cNvSpPr txBox="1"/>
          <p:nvPr/>
        </p:nvSpPr>
        <p:spPr>
          <a:xfrm>
            <a:off x="1066691" y="7406640"/>
            <a:ext cx="4262848" cy="2082165"/>
          </a:xfrm>
          <a:prstGeom prst="rect">
            <a:avLst/>
          </a:prstGeom>
        </p:spPr>
        <p:txBody>
          <a:bodyPr lIns="0" tIns="0" rIns="0" bIns="0" rtlCol="0" anchor="t">
            <a:spAutoFit/>
          </a:bodyPr>
          <a:lstStyle/>
          <a:p>
            <a:pPr marL="0" lvl="0" indent="0" algn="l">
              <a:lnSpc>
                <a:spcPts val="3359"/>
              </a:lnSpc>
              <a:spcBef>
                <a:spcPct val="0"/>
              </a:spcBef>
            </a:pPr>
            <a:r>
              <a:rPr lang="en-US" sz="2400" u="none" strike="noStrike">
                <a:solidFill>
                  <a:srgbClr val="FFFFFF"/>
                </a:solidFill>
                <a:latin typeface="DM Sans"/>
                <a:ea typeface="DM Sans"/>
                <a:cs typeface="DM Sans"/>
                <a:sym typeface="DM Sans"/>
              </a:rPr>
              <a:t>You can find these fonts online too. Happy designing! </a:t>
            </a:r>
          </a:p>
          <a:p>
            <a:pPr marL="0" lvl="0" indent="0" algn="l">
              <a:lnSpc>
                <a:spcPts val="3359"/>
              </a:lnSpc>
              <a:spcBef>
                <a:spcPct val="0"/>
              </a:spcBef>
            </a:pPr>
            <a:endParaRPr lang="en-US" sz="2400" u="none" strike="noStrike">
              <a:solidFill>
                <a:srgbClr val="FFFFFF"/>
              </a:solidFill>
              <a:latin typeface="DM Sans"/>
              <a:ea typeface="DM Sans"/>
              <a:cs typeface="DM Sans"/>
              <a:sym typeface="DM Sans"/>
            </a:endParaRPr>
          </a:p>
          <a:p>
            <a:pPr marL="0" lvl="0" indent="0" algn="l">
              <a:lnSpc>
                <a:spcPts val="3359"/>
              </a:lnSpc>
              <a:spcBef>
                <a:spcPct val="0"/>
              </a:spcBef>
            </a:pPr>
            <a:r>
              <a:rPr lang="en-US" sz="2400" u="none" strike="noStrike">
                <a:solidFill>
                  <a:srgbClr val="FFFFFF"/>
                </a:solidFill>
                <a:latin typeface="DM Sans"/>
                <a:ea typeface="DM Sans"/>
                <a:cs typeface="DM Sans"/>
                <a:sym typeface="DM Sans"/>
              </a:rPr>
              <a:t>Don't forget to delete this page before presenting. </a:t>
            </a:r>
          </a:p>
        </p:txBody>
      </p:sp>
      <p:sp>
        <p:nvSpPr>
          <p:cNvPr id="7" name="Freeform 7"/>
          <p:cNvSpPr/>
          <p:nvPr/>
        </p:nvSpPr>
        <p:spPr>
          <a:xfrm>
            <a:off x="6380295" y="1030097"/>
            <a:ext cx="987426" cy="849187"/>
          </a:xfrm>
          <a:custGeom>
            <a:avLst/>
            <a:gdLst/>
            <a:ahLst/>
            <a:cxnLst/>
            <a:rect l="l" t="t" r="r" b="b"/>
            <a:pathLst>
              <a:path w="987426" h="849187">
                <a:moveTo>
                  <a:pt x="0" y="0"/>
                </a:moveTo>
                <a:lnTo>
                  <a:pt x="987427" y="0"/>
                </a:lnTo>
                <a:lnTo>
                  <a:pt x="987427" y="849187"/>
                </a:lnTo>
                <a:lnTo>
                  <a:pt x="0" y="8491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6457283" y="1030097"/>
            <a:ext cx="701804" cy="969830"/>
          </a:xfrm>
          <a:custGeom>
            <a:avLst/>
            <a:gdLst/>
            <a:ahLst/>
            <a:cxnLst/>
            <a:rect l="l" t="t" r="r" b="b"/>
            <a:pathLst>
              <a:path w="701804" h="969830">
                <a:moveTo>
                  <a:pt x="0" y="0"/>
                </a:moveTo>
                <a:lnTo>
                  <a:pt x="701804" y="0"/>
                </a:lnTo>
                <a:lnTo>
                  <a:pt x="701804" y="969830"/>
                </a:lnTo>
                <a:lnTo>
                  <a:pt x="0" y="96983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9" name="Freeform 9"/>
          <p:cNvSpPr/>
          <p:nvPr/>
        </p:nvSpPr>
        <p:spPr>
          <a:xfrm>
            <a:off x="15323943" y="1081760"/>
            <a:ext cx="578195" cy="866504"/>
          </a:xfrm>
          <a:custGeom>
            <a:avLst/>
            <a:gdLst/>
            <a:ahLst/>
            <a:cxnLst/>
            <a:rect l="l" t="t" r="r" b="b"/>
            <a:pathLst>
              <a:path w="578195" h="866504">
                <a:moveTo>
                  <a:pt x="0" y="0"/>
                </a:moveTo>
                <a:lnTo>
                  <a:pt x="578195" y="0"/>
                </a:lnTo>
                <a:lnTo>
                  <a:pt x="578195" y="866504"/>
                </a:lnTo>
                <a:lnTo>
                  <a:pt x="0" y="86650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10" name="Freeform 10"/>
          <p:cNvSpPr/>
          <p:nvPr/>
        </p:nvSpPr>
        <p:spPr>
          <a:xfrm>
            <a:off x="13815014" y="1081760"/>
            <a:ext cx="958908" cy="866504"/>
          </a:xfrm>
          <a:custGeom>
            <a:avLst/>
            <a:gdLst/>
            <a:ahLst/>
            <a:cxnLst/>
            <a:rect l="l" t="t" r="r" b="b"/>
            <a:pathLst>
              <a:path w="958908" h="866504">
                <a:moveTo>
                  <a:pt x="0" y="0"/>
                </a:moveTo>
                <a:lnTo>
                  <a:pt x="958908" y="0"/>
                </a:lnTo>
                <a:lnTo>
                  <a:pt x="958908" y="866504"/>
                </a:lnTo>
                <a:lnTo>
                  <a:pt x="0" y="866504"/>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1" name="Freeform 11"/>
          <p:cNvSpPr/>
          <p:nvPr/>
        </p:nvSpPr>
        <p:spPr>
          <a:xfrm>
            <a:off x="12398489" y="1081760"/>
            <a:ext cx="866504" cy="866504"/>
          </a:xfrm>
          <a:custGeom>
            <a:avLst/>
            <a:gdLst/>
            <a:ahLst/>
            <a:cxnLst/>
            <a:rect l="l" t="t" r="r" b="b"/>
            <a:pathLst>
              <a:path w="866504" h="866504">
                <a:moveTo>
                  <a:pt x="0" y="0"/>
                </a:moveTo>
                <a:lnTo>
                  <a:pt x="866504" y="0"/>
                </a:lnTo>
                <a:lnTo>
                  <a:pt x="866504" y="866504"/>
                </a:lnTo>
                <a:lnTo>
                  <a:pt x="0" y="86650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12" name="Freeform 12"/>
          <p:cNvSpPr/>
          <p:nvPr/>
        </p:nvSpPr>
        <p:spPr>
          <a:xfrm>
            <a:off x="10662968" y="1090419"/>
            <a:ext cx="1185499" cy="728543"/>
          </a:xfrm>
          <a:custGeom>
            <a:avLst/>
            <a:gdLst/>
            <a:ahLst/>
            <a:cxnLst/>
            <a:rect l="l" t="t" r="r" b="b"/>
            <a:pathLst>
              <a:path w="1185499" h="728543">
                <a:moveTo>
                  <a:pt x="0" y="0"/>
                </a:moveTo>
                <a:lnTo>
                  <a:pt x="1185500" y="0"/>
                </a:lnTo>
                <a:lnTo>
                  <a:pt x="1185500" y="728543"/>
                </a:lnTo>
                <a:lnTo>
                  <a:pt x="0" y="728543"/>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13" name="Freeform 13"/>
          <p:cNvSpPr/>
          <p:nvPr/>
        </p:nvSpPr>
        <p:spPr>
          <a:xfrm>
            <a:off x="7917742" y="1030097"/>
            <a:ext cx="969830" cy="969830"/>
          </a:xfrm>
          <a:custGeom>
            <a:avLst/>
            <a:gdLst/>
            <a:ahLst/>
            <a:cxnLst/>
            <a:rect l="l" t="t" r="r" b="b"/>
            <a:pathLst>
              <a:path w="969830" h="969830">
                <a:moveTo>
                  <a:pt x="0" y="0"/>
                </a:moveTo>
                <a:lnTo>
                  <a:pt x="969830" y="0"/>
                </a:lnTo>
                <a:lnTo>
                  <a:pt x="969830" y="969830"/>
                </a:lnTo>
                <a:lnTo>
                  <a:pt x="0" y="969830"/>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14" name="Freeform 14"/>
          <p:cNvSpPr/>
          <p:nvPr/>
        </p:nvSpPr>
        <p:spPr>
          <a:xfrm>
            <a:off x="9437593" y="1030097"/>
            <a:ext cx="675354" cy="969830"/>
          </a:xfrm>
          <a:custGeom>
            <a:avLst/>
            <a:gdLst/>
            <a:ahLst/>
            <a:cxnLst/>
            <a:rect l="l" t="t" r="r" b="b"/>
            <a:pathLst>
              <a:path w="675354" h="969830">
                <a:moveTo>
                  <a:pt x="0" y="0"/>
                </a:moveTo>
                <a:lnTo>
                  <a:pt x="675355" y="0"/>
                </a:lnTo>
                <a:lnTo>
                  <a:pt x="675355" y="969830"/>
                </a:lnTo>
                <a:lnTo>
                  <a:pt x="0" y="969830"/>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sp>
        <p:nvSpPr>
          <p:cNvPr id="15" name="Freeform 15"/>
          <p:cNvSpPr/>
          <p:nvPr/>
        </p:nvSpPr>
        <p:spPr>
          <a:xfrm>
            <a:off x="13313545" y="2835051"/>
            <a:ext cx="851687" cy="969830"/>
          </a:xfrm>
          <a:custGeom>
            <a:avLst/>
            <a:gdLst/>
            <a:ahLst/>
            <a:cxnLst/>
            <a:rect l="l" t="t" r="r" b="b"/>
            <a:pathLst>
              <a:path w="851687" h="969830">
                <a:moveTo>
                  <a:pt x="0" y="0"/>
                </a:moveTo>
                <a:lnTo>
                  <a:pt x="851687" y="0"/>
                </a:lnTo>
                <a:lnTo>
                  <a:pt x="851687" y="969830"/>
                </a:lnTo>
                <a:lnTo>
                  <a:pt x="0" y="969830"/>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sp>
      <p:sp>
        <p:nvSpPr>
          <p:cNvPr id="16" name="Freeform 16"/>
          <p:cNvSpPr/>
          <p:nvPr/>
        </p:nvSpPr>
        <p:spPr>
          <a:xfrm>
            <a:off x="16127071" y="3011010"/>
            <a:ext cx="1124452" cy="668538"/>
          </a:xfrm>
          <a:custGeom>
            <a:avLst/>
            <a:gdLst/>
            <a:ahLst/>
            <a:cxnLst/>
            <a:rect l="l" t="t" r="r" b="b"/>
            <a:pathLst>
              <a:path w="1124452" h="668538">
                <a:moveTo>
                  <a:pt x="0" y="0"/>
                </a:moveTo>
                <a:lnTo>
                  <a:pt x="1124452" y="0"/>
                </a:lnTo>
                <a:lnTo>
                  <a:pt x="1124452" y="668537"/>
                </a:lnTo>
                <a:lnTo>
                  <a:pt x="0" y="668537"/>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sp>
      <p:sp>
        <p:nvSpPr>
          <p:cNvPr id="17" name="Freeform 17"/>
          <p:cNvSpPr/>
          <p:nvPr/>
        </p:nvSpPr>
        <p:spPr>
          <a:xfrm>
            <a:off x="7722239" y="2886714"/>
            <a:ext cx="866504" cy="866504"/>
          </a:xfrm>
          <a:custGeom>
            <a:avLst/>
            <a:gdLst/>
            <a:ahLst/>
            <a:cxnLst/>
            <a:rect l="l" t="t" r="r" b="b"/>
            <a:pathLst>
              <a:path w="866504" h="866504">
                <a:moveTo>
                  <a:pt x="0" y="0"/>
                </a:moveTo>
                <a:lnTo>
                  <a:pt x="866505" y="0"/>
                </a:lnTo>
                <a:lnTo>
                  <a:pt x="866505" y="866504"/>
                </a:lnTo>
                <a:lnTo>
                  <a:pt x="0" y="866504"/>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sp>
      <p:sp>
        <p:nvSpPr>
          <p:cNvPr id="18" name="Freeform 18"/>
          <p:cNvSpPr/>
          <p:nvPr/>
        </p:nvSpPr>
        <p:spPr>
          <a:xfrm>
            <a:off x="6380295" y="2886714"/>
            <a:ext cx="866504" cy="866504"/>
          </a:xfrm>
          <a:custGeom>
            <a:avLst/>
            <a:gdLst/>
            <a:ahLst/>
            <a:cxnLst/>
            <a:rect l="l" t="t" r="r" b="b"/>
            <a:pathLst>
              <a:path w="866504" h="866504">
                <a:moveTo>
                  <a:pt x="0" y="0"/>
                </a:moveTo>
                <a:lnTo>
                  <a:pt x="866505" y="0"/>
                </a:lnTo>
                <a:lnTo>
                  <a:pt x="866505" y="866504"/>
                </a:lnTo>
                <a:lnTo>
                  <a:pt x="0" y="866504"/>
                </a:lnTo>
                <a:lnTo>
                  <a:pt x="0" y="0"/>
                </a:lnTo>
                <a:close/>
              </a:path>
            </a:pathLst>
          </a:custGeom>
          <a:blipFill>
            <a:blip r:embed="rId24">
              <a:extLst>
                <a:ext uri="{96DAC541-7B7A-43D3-8B79-37D633B846F1}">
                  <asvg:svgBlip xmlns:asvg="http://schemas.microsoft.com/office/drawing/2016/SVG/main" r:embed="rId25"/>
                </a:ext>
              </a:extLst>
            </a:blip>
            <a:stretch>
              <a:fillRect/>
            </a:stretch>
          </a:blipFill>
          <a:ln cap="sq">
            <a:noFill/>
            <a:prstDash val="solid"/>
            <a:miter/>
          </a:ln>
        </p:spPr>
      </p:sp>
      <p:sp>
        <p:nvSpPr>
          <p:cNvPr id="19" name="Freeform 19"/>
          <p:cNvSpPr/>
          <p:nvPr/>
        </p:nvSpPr>
        <p:spPr>
          <a:xfrm>
            <a:off x="11834500" y="2861017"/>
            <a:ext cx="961606" cy="917897"/>
          </a:xfrm>
          <a:custGeom>
            <a:avLst/>
            <a:gdLst/>
            <a:ahLst/>
            <a:cxnLst/>
            <a:rect l="l" t="t" r="r" b="b"/>
            <a:pathLst>
              <a:path w="961606" h="917897">
                <a:moveTo>
                  <a:pt x="0" y="0"/>
                </a:moveTo>
                <a:lnTo>
                  <a:pt x="961606" y="0"/>
                </a:lnTo>
                <a:lnTo>
                  <a:pt x="961606" y="917897"/>
                </a:lnTo>
                <a:lnTo>
                  <a:pt x="0" y="917897"/>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sp>
      <p:sp>
        <p:nvSpPr>
          <p:cNvPr id="20" name="Freeform 20"/>
          <p:cNvSpPr/>
          <p:nvPr/>
        </p:nvSpPr>
        <p:spPr>
          <a:xfrm>
            <a:off x="9083781" y="2835051"/>
            <a:ext cx="962777" cy="969830"/>
          </a:xfrm>
          <a:custGeom>
            <a:avLst/>
            <a:gdLst/>
            <a:ahLst/>
            <a:cxnLst/>
            <a:rect l="l" t="t" r="r" b="b"/>
            <a:pathLst>
              <a:path w="962777" h="969830">
                <a:moveTo>
                  <a:pt x="0" y="0"/>
                </a:moveTo>
                <a:lnTo>
                  <a:pt x="962776" y="0"/>
                </a:lnTo>
                <a:lnTo>
                  <a:pt x="962776" y="969830"/>
                </a:lnTo>
                <a:lnTo>
                  <a:pt x="0" y="969830"/>
                </a:lnTo>
                <a:lnTo>
                  <a:pt x="0" y="0"/>
                </a:lnTo>
                <a:close/>
              </a:path>
            </a:pathLst>
          </a:custGeom>
          <a:blipFill>
            <a:blip r:embed="rId28">
              <a:extLst>
                <a:ext uri="{96DAC541-7B7A-43D3-8B79-37D633B846F1}">
                  <asvg:svgBlip xmlns:asvg="http://schemas.microsoft.com/office/drawing/2016/SVG/main" r:embed="rId29"/>
                </a:ext>
              </a:extLst>
            </a:blip>
            <a:stretch>
              <a:fillRect/>
            </a:stretch>
          </a:blipFill>
          <a:ln cap="sq">
            <a:noFill/>
            <a:prstDash val="solid"/>
            <a:miter/>
          </a:ln>
        </p:spPr>
      </p:sp>
      <p:sp>
        <p:nvSpPr>
          <p:cNvPr id="21" name="Freeform 21"/>
          <p:cNvSpPr/>
          <p:nvPr/>
        </p:nvSpPr>
        <p:spPr>
          <a:xfrm>
            <a:off x="10531795" y="2825522"/>
            <a:ext cx="803074" cy="979358"/>
          </a:xfrm>
          <a:custGeom>
            <a:avLst/>
            <a:gdLst/>
            <a:ahLst/>
            <a:cxnLst/>
            <a:rect l="l" t="t" r="r" b="b"/>
            <a:pathLst>
              <a:path w="803074" h="979358">
                <a:moveTo>
                  <a:pt x="0" y="0"/>
                </a:moveTo>
                <a:lnTo>
                  <a:pt x="803074" y="0"/>
                </a:lnTo>
                <a:lnTo>
                  <a:pt x="803074" y="979359"/>
                </a:lnTo>
                <a:lnTo>
                  <a:pt x="0" y="979359"/>
                </a:lnTo>
                <a:lnTo>
                  <a:pt x="0" y="0"/>
                </a:lnTo>
                <a:close/>
              </a:path>
            </a:pathLst>
          </a:custGeom>
          <a:blipFill>
            <a:blip r:embed="rId30">
              <a:extLst>
                <a:ext uri="{96DAC541-7B7A-43D3-8B79-37D633B846F1}">
                  <asvg:svgBlip xmlns:asvg="http://schemas.microsoft.com/office/drawing/2016/SVG/main" r:embed="rId31"/>
                </a:ext>
              </a:extLst>
            </a:blip>
            <a:stretch>
              <a:fillRect/>
            </a:stretch>
          </a:blipFill>
          <a:ln cap="sq">
            <a:noFill/>
            <a:prstDash val="solid"/>
            <a:miter/>
          </a:ln>
        </p:spPr>
      </p:sp>
      <p:sp>
        <p:nvSpPr>
          <p:cNvPr id="22" name="Freeform 22"/>
          <p:cNvSpPr/>
          <p:nvPr/>
        </p:nvSpPr>
        <p:spPr>
          <a:xfrm>
            <a:off x="14705477" y="2886714"/>
            <a:ext cx="912128" cy="917130"/>
          </a:xfrm>
          <a:custGeom>
            <a:avLst/>
            <a:gdLst/>
            <a:ahLst/>
            <a:cxnLst/>
            <a:rect l="l" t="t" r="r" b="b"/>
            <a:pathLst>
              <a:path w="912128" h="917130">
                <a:moveTo>
                  <a:pt x="0" y="0"/>
                </a:moveTo>
                <a:lnTo>
                  <a:pt x="912128" y="0"/>
                </a:lnTo>
                <a:lnTo>
                  <a:pt x="912128" y="917130"/>
                </a:lnTo>
                <a:lnTo>
                  <a:pt x="0" y="917130"/>
                </a:lnTo>
                <a:lnTo>
                  <a:pt x="0" y="0"/>
                </a:lnTo>
                <a:close/>
              </a:path>
            </a:pathLst>
          </a:custGeom>
          <a:blipFill>
            <a:blip r:embed="rId32">
              <a:extLst>
                <a:ext uri="{96DAC541-7B7A-43D3-8B79-37D633B846F1}">
                  <asvg:svgBlip xmlns:asvg="http://schemas.microsoft.com/office/drawing/2016/SVG/main" r:embed="rId33"/>
                </a:ext>
              </a:extLst>
            </a:blip>
            <a:stretch>
              <a:fillRect/>
            </a:stretch>
          </a:blipFill>
          <a:ln cap="sq">
            <a:noFill/>
            <a:prstDash val="solid"/>
            <a:miter/>
          </a:ln>
        </p:spPr>
      </p:sp>
      <p:sp>
        <p:nvSpPr>
          <p:cNvPr id="23" name="Freeform 23"/>
          <p:cNvSpPr/>
          <p:nvPr/>
        </p:nvSpPr>
        <p:spPr>
          <a:xfrm>
            <a:off x="14607982" y="4617383"/>
            <a:ext cx="782917" cy="969830"/>
          </a:xfrm>
          <a:custGeom>
            <a:avLst/>
            <a:gdLst/>
            <a:ahLst/>
            <a:cxnLst/>
            <a:rect l="l" t="t" r="r" b="b"/>
            <a:pathLst>
              <a:path w="782917" h="969830">
                <a:moveTo>
                  <a:pt x="0" y="0"/>
                </a:moveTo>
                <a:lnTo>
                  <a:pt x="782918" y="0"/>
                </a:lnTo>
                <a:lnTo>
                  <a:pt x="782918" y="969830"/>
                </a:lnTo>
                <a:lnTo>
                  <a:pt x="0" y="969830"/>
                </a:lnTo>
                <a:lnTo>
                  <a:pt x="0" y="0"/>
                </a:lnTo>
                <a:close/>
              </a:path>
            </a:pathLst>
          </a:custGeom>
          <a:blipFill>
            <a:blip r:embed="rId34">
              <a:extLst>
                <a:ext uri="{96DAC541-7B7A-43D3-8B79-37D633B846F1}">
                  <asvg:svgBlip xmlns:asvg="http://schemas.microsoft.com/office/drawing/2016/SVG/main" r:embed="rId35"/>
                </a:ext>
              </a:extLst>
            </a:blip>
            <a:stretch>
              <a:fillRect/>
            </a:stretch>
          </a:blipFill>
          <a:ln cap="sq">
            <a:noFill/>
            <a:prstDash val="solid"/>
            <a:miter/>
          </a:ln>
        </p:spPr>
      </p:sp>
      <p:sp>
        <p:nvSpPr>
          <p:cNvPr id="24" name="Freeform 24"/>
          <p:cNvSpPr/>
          <p:nvPr/>
        </p:nvSpPr>
        <p:spPr>
          <a:xfrm>
            <a:off x="12920954" y="4617383"/>
            <a:ext cx="1054163" cy="969830"/>
          </a:xfrm>
          <a:custGeom>
            <a:avLst/>
            <a:gdLst/>
            <a:ahLst/>
            <a:cxnLst/>
            <a:rect l="l" t="t" r="r" b="b"/>
            <a:pathLst>
              <a:path w="1054163" h="969830">
                <a:moveTo>
                  <a:pt x="0" y="0"/>
                </a:moveTo>
                <a:lnTo>
                  <a:pt x="1054163" y="0"/>
                </a:lnTo>
                <a:lnTo>
                  <a:pt x="1054163" y="969830"/>
                </a:lnTo>
                <a:lnTo>
                  <a:pt x="0" y="969830"/>
                </a:lnTo>
                <a:lnTo>
                  <a:pt x="0" y="0"/>
                </a:lnTo>
                <a:close/>
              </a:path>
            </a:pathLst>
          </a:custGeom>
          <a:blipFill>
            <a:blip r:embed="rId36">
              <a:extLst>
                <a:ext uri="{96DAC541-7B7A-43D3-8B79-37D633B846F1}">
                  <asvg:svgBlip xmlns:asvg="http://schemas.microsoft.com/office/drawing/2016/SVG/main" r:embed="rId37"/>
                </a:ext>
              </a:extLst>
            </a:blip>
            <a:stretch>
              <a:fillRect/>
            </a:stretch>
          </a:blipFill>
          <a:ln cap="sq">
            <a:noFill/>
            <a:prstDash val="solid"/>
            <a:miter/>
          </a:ln>
        </p:spPr>
      </p:sp>
      <p:sp>
        <p:nvSpPr>
          <p:cNvPr id="25" name="Freeform 25"/>
          <p:cNvSpPr/>
          <p:nvPr/>
        </p:nvSpPr>
        <p:spPr>
          <a:xfrm>
            <a:off x="16088874" y="4837317"/>
            <a:ext cx="1108304" cy="636771"/>
          </a:xfrm>
          <a:custGeom>
            <a:avLst/>
            <a:gdLst/>
            <a:ahLst/>
            <a:cxnLst/>
            <a:rect l="l" t="t" r="r" b="b"/>
            <a:pathLst>
              <a:path w="1108304" h="636771">
                <a:moveTo>
                  <a:pt x="0" y="0"/>
                </a:moveTo>
                <a:lnTo>
                  <a:pt x="1108304" y="0"/>
                </a:lnTo>
                <a:lnTo>
                  <a:pt x="1108304" y="636772"/>
                </a:lnTo>
                <a:lnTo>
                  <a:pt x="0" y="636772"/>
                </a:lnTo>
                <a:lnTo>
                  <a:pt x="0" y="0"/>
                </a:lnTo>
                <a:close/>
              </a:path>
            </a:pathLst>
          </a:custGeom>
          <a:blipFill>
            <a:blip r:embed="rId38">
              <a:extLst>
                <a:ext uri="{96DAC541-7B7A-43D3-8B79-37D633B846F1}">
                  <asvg:svgBlip xmlns:asvg="http://schemas.microsoft.com/office/drawing/2016/SVG/main" r:embed="rId39"/>
                </a:ext>
              </a:extLst>
            </a:blip>
            <a:stretch>
              <a:fillRect/>
            </a:stretch>
          </a:blipFill>
          <a:ln cap="sq">
            <a:noFill/>
            <a:prstDash val="solid"/>
            <a:miter/>
          </a:ln>
        </p:spPr>
      </p:sp>
      <p:sp>
        <p:nvSpPr>
          <p:cNvPr id="26" name="Freeform 26"/>
          <p:cNvSpPr/>
          <p:nvPr/>
        </p:nvSpPr>
        <p:spPr>
          <a:xfrm>
            <a:off x="9736873" y="4617383"/>
            <a:ext cx="969830" cy="969830"/>
          </a:xfrm>
          <a:custGeom>
            <a:avLst/>
            <a:gdLst/>
            <a:ahLst/>
            <a:cxnLst/>
            <a:rect l="l" t="t" r="r" b="b"/>
            <a:pathLst>
              <a:path w="969830" h="969830">
                <a:moveTo>
                  <a:pt x="0" y="0"/>
                </a:moveTo>
                <a:lnTo>
                  <a:pt x="969830" y="0"/>
                </a:lnTo>
                <a:lnTo>
                  <a:pt x="969830" y="969830"/>
                </a:lnTo>
                <a:lnTo>
                  <a:pt x="0" y="969830"/>
                </a:lnTo>
                <a:lnTo>
                  <a:pt x="0" y="0"/>
                </a:lnTo>
                <a:close/>
              </a:path>
            </a:pathLst>
          </a:custGeom>
          <a:blipFill>
            <a:blip r:embed="rId40">
              <a:extLst>
                <a:ext uri="{96DAC541-7B7A-43D3-8B79-37D633B846F1}">
                  <asvg:svgBlip xmlns:asvg="http://schemas.microsoft.com/office/drawing/2016/SVG/main" r:embed="rId41"/>
                </a:ext>
              </a:extLst>
            </a:blip>
            <a:stretch>
              <a:fillRect/>
            </a:stretch>
          </a:blipFill>
          <a:ln cap="sq">
            <a:noFill/>
            <a:prstDash val="solid"/>
            <a:miter/>
          </a:ln>
        </p:spPr>
      </p:sp>
      <p:sp>
        <p:nvSpPr>
          <p:cNvPr id="27" name="Freeform 27"/>
          <p:cNvSpPr/>
          <p:nvPr/>
        </p:nvSpPr>
        <p:spPr>
          <a:xfrm>
            <a:off x="6380295" y="4617383"/>
            <a:ext cx="1127709" cy="969830"/>
          </a:xfrm>
          <a:custGeom>
            <a:avLst/>
            <a:gdLst/>
            <a:ahLst/>
            <a:cxnLst/>
            <a:rect l="l" t="t" r="r" b="b"/>
            <a:pathLst>
              <a:path w="1127709" h="969830">
                <a:moveTo>
                  <a:pt x="0" y="0"/>
                </a:moveTo>
                <a:lnTo>
                  <a:pt x="1127710" y="0"/>
                </a:lnTo>
                <a:lnTo>
                  <a:pt x="1127710" y="969830"/>
                </a:lnTo>
                <a:lnTo>
                  <a:pt x="0" y="969830"/>
                </a:lnTo>
                <a:lnTo>
                  <a:pt x="0" y="0"/>
                </a:lnTo>
                <a:close/>
              </a:path>
            </a:pathLst>
          </a:custGeom>
          <a:blipFill>
            <a:blip r:embed="rId42">
              <a:extLst>
                <a:ext uri="{96DAC541-7B7A-43D3-8B79-37D633B846F1}">
                  <asvg:svgBlip xmlns:asvg="http://schemas.microsoft.com/office/drawing/2016/SVG/main" r:embed="rId43"/>
                </a:ext>
              </a:extLst>
            </a:blip>
            <a:stretch>
              <a:fillRect/>
            </a:stretch>
          </a:blipFill>
          <a:ln cap="sq">
            <a:noFill/>
            <a:prstDash val="solid"/>
            <a:miter/>
          </a:ln>
        </p:spPr>
      </p:sp>
      <p:sp>
        <p:nvSpPr>
          <p:cNvPr id="28" name="Freeform 28"/>
          <p:cNvSpPr/>
          <p:nvPr/>
        </p:nvSpPr>
        <p:spPr>
          <a:xfrm>
            <a:off x="11224919" y="4617383"/>
            <a:ext cx="968067" cy="969830"/>
          </a:xfrm>
          <a:custGeom>
            <a:avLst/>
            <a:gdLst/>
            <a:ahLst/>
            <a:cxnLst/>
            <a:rect l="l" t="t" r="r" b="b"/>
            <a:pathLst>
              <a:path w="968067" h="969830">
                <a:moveTo>
                  <a:pt x="0" y="0"/>
                </a:moveTo>
                <a:lnTo>
                  <a:pt x="968067" y="0"/>
                </a:lnTo>
                <a:lnTo>
                  <a:pt x="968067" y="969830"/>
                </a:lnTo>
                <a:lnTo>
                  <a:pt x="0" y="969830"/>
                </a:lnTo>
                <a:lnTo>
                  <a:pt x="0" y="0"/>
                </a:lnTo>
                <a:close/>
              </a:path>
            </a:pathLst>
          </a:custGeom>
          <a:blipFill>
            <a:blip r:embed="rId44">
              <a:extLst>
                <a:ext uri="{96DAC541-7B7A-43D3-8B79-37D633B846F1}">
                  <asvg:svgBlip xmlns:asvg="http://schemas.microsoft.com/office/drawing/2016/SVG/main" r:embed="rId45"/>
                </a:ext>
              </a:extLst>
            </a:blip>
            <a:stretch>
              <a:fillRect/>
            </a:stretch>
          </a:blipFill>
          <a:ln cap="sq">
            <a:noFill/>
            <a:prstDash val="solid"/>
            <a:miter/>
          </a:ln>
        </p:spPr>
      </p:sp>
      <p:sp>
        <p:nvSpPr>
          <p:cNvPr id="29" name="Freeform 29"/>
          <p:cNvSpPr/>
          <p:nvPr/>
        </p:nvSpPr>
        <p:spPr>
          <a:xfrm>
            <a:off x="8137524" y="4617383"/>
            <a:ext cx="969830" cy="969830"/>
          </a:xfrm>
          <a:custGeom>
            <a:avLst/>
            <a:gdLst/>
            <a:ahLst/>
            <a:cxnLst/>
            <a:rect l="l" t="t" r="r" b="b"/>
            <a:pathLst>
              <a:path w="969830" h="969830">
                <a:moveTo>
                  <a:pt x="0" y="0"/>
                </a:moveTo>
                <a:lnTo>
                  <a:pt x="969830" y="0"/>
                </a:lnTo>
                <a:lnTo>
                  <a:pt x="969830" y="969830"/>
                </a:lnTo>
                <a:lnTo>
                  <a:pt x="0" y="969830"/>
                </a:lnTo>
                <a:lnTo>
                  <a:pt x="0" y="0"/>
                </a:lnTo>
                <a:close/>
              </a:path>
            </a:pathLst>
          </a:custGeom>
          <a:blipFill>
            <a:blip r:embed="rId46">
              <a:extLst>
                <a:ext uri="{96DAC541-7B7A-43D3-8B79-37D633B846F1}">
                  <asvg:svgBlip xmlns:asvg="http://schemas.microsoft.com/office/drawing/2016/SVG/main" r:embed="rId47"/>
                </a:ext>
              </a:extLst>
            </a:blip>
            <a:stretch>
              <a:fillRect/>
            </a:stretch>
          </a:blipFill>
          <a:ln cap="sq">
            <a:noFill/>
            <a:prstDash val="solid"/>
            <a:miter/>
          </a:ln>
        </p:spPr>
      </p:sp>
      <p:sp>
        <p:nvSpPr>
          <p:cNvPr id="30" name="Freeform 30"/>
          <p:cNvSpPr/>
          <p:nvPr/>
        </p:nvSpPr>
        <p:spPr>
          <a:xfrm>
            <a:off x="13447622" y="6426375"/>
            <a:ext cx="1062884" cy="838712"/>
          </a:xfrm>
          <a:custGeom>
            <a:avLst/>
            <a:gdLst/>
            <a:ahLst/>
            <a:cxnLst/>
            <a:rect l="l" t="t" r="r" b="b"/>
            <a:pathLst>
              <a:path w="1062884" h="838712">
                <a:moveTo>
                  <a:pt x="0" y="0"/>
                </a:moveTo>
                <a:lnTo>
                  <a:pt x="1062884" y="0"/>
                </a:lnTo>
                <a:lnTo>
                  <a:pt x="1062884" y="838712"/>
                </a:lnTo>
                <a:lnTo>
                  <a:pt x="0" y="838712"/>
                </a:lnTo>
                <a:lnTo>
                  <a:pt x="0" y="0"/>
                </a:lnTo>
                <a:close/>
              </a:path>
            </a:pathLst>
          </a:custGeom>
          <a:blipFill>
            <a:blip r:embed="rId48">
              <a:extLst>
                <a:ext uri="{96DAC541-7B7A-43D3-8B79-37D633B846F1}">
                  <asvg:svgBlip xmlns:asvg="http://schemas.microsoft.com/office/drawing/2016/SVG/main" r:embed="rId49"/>
                </a:ext>
              </a:extLst>
            </a:blip>
            <a:stretch>
              <a:fillRect/>
            </a:stretch>
          </a:blipFill>
          <a:ln cap="sq">
            <a:noFill/>
            <a:prstDash val="solid"/>
            <a:miter/>
          </a:ln>
        </p:spPr>
      </p:sp>
      <p:sp>
        <p:nvSpPr>
          <p:cNvPr id="31" name="Freeform 31"/>
          <p:cNvSpPr/>
          <p:nvPr/>
        </p:nvSpPr>
        <p:spPr>
          <a:xfrm>
            <a:off x="11818515" y="6465792"/>
            <a:ext cx="1096168" cy="659694"/>
          </a:xfrm>
          <a:custGeom>
            <a:avLst/>
            <a:gdLst/>
            <a:ahLst/>
            <a:cxnLst/>
            <a:rect l="l" t="t" r="r" b="b"/>
            <a:pathLst>
              <a:path w="1096168" h="659694">
                <a:moveTo>
                  <a:pt x="0" y="0"/>
                </a:moveTo>
                <a:lnTo>
                  <a:pt x="1096168" y="0"/>
                </a:lnTo>
                <a:lnTo>
                  <a:pt x="1096168" y="659694"/>
                </a:lnTo>
                <a:lnTo>
                  <a:pt x="0" y="659694"/>
                </a:lnTo>
                <a:lnTo>
                  <a:pt x="0" y="0"/>
                </a:lnTo>
                <a:close/>
              </a:path>
            </a:pathLst>
          </a:custGeom>
          <a:blipFill>
            <a:blip r:embed="rId50">
              <a:extLst>
                <a:ext uri="{96DAC541-7B7A-43D3-8B79-37D633B846F1}">
                  <asvg:svgBlip xmlns:asvg="http://schemas.microsoft.com/office/drawing/2016/SVG/main" r:embed="rId51"/>
                </a:ext>
              </a:extLst>
            </a:blip>
            <a:stretch>
              <a:fillRect/>
            </a:stretch>
          </a:blipFill>
          <a:ln cap="sq">
            <a:noFill/>
            <a:prstDash val="solid"/>
            <a:miter/>
          </a:ln>
        </p:spPr>
      </p:sp>
      <p:sp>
        <p:nvSpPr>
          <p:cNvPr id="32" name="Freeform 32"/>
          <p:cNvSpPr/>
          <p:nvPr/>
        </p:nvSpPr>
        <p:spPr>
          <a:xfrm>
            <a:off x="9237625" y="6365020"/>
            <a:ext cx="901989" cy="961423"/>
          </a:xfrm>
          <a:custGeom>
            <a:avLst/>
            <a:gdLst/>
            <a:ahLst/>
            <a:cxnLst/>
            <a:rect l="l" t="t" r="r" b="b"/>
            <a:pathLst>
              <a:path w="901989" h="961423">
                <a:moveTo>
                  <a:pt x="0" y="0"/>
                </a:moveTo>
                <a:lnTo>
                  <a:pt x="901989" y="0"/>
                </a:lnTo>
                <a:lnTo>
                  <a:pt x="901989" y="961423"/>
                </a:lnTo>
                <a:lnTo>
                  <a:pt x="0" y="961423"/>
                </a:lnTo>
                <a:lnTo>
                  <a:pt x="0" y="0"/>
                </a:lnTo>
                <a:close/>
              </a:path>
            </a:pathLst>
          </a:custGeom>
          <a:blipFill>
            <a:blip r:embed="rId52">
              <a:extLst>
                <a:ext uri="{96DAC541-7B7A-43D3-8B79-37D633B846F1}">
                  <asvg:svgBlip xmlns:asvg="http://schemas.microsoft.com/office/drawing/2016/SVG/main" r:embed="rId53"/>
                </a:ext>
              </a:extLst>
            </a:blip>
            <a:stretch>
              <a:fillRect/>
            </a:stretch>
          </a:blipFill>
          <a:ln cap="sq">
            <a:noFill/>
            <a:prstDash val="solid"/>
            <a:miter/>
          </a:ln>
        </p:spPr>
      </p:sp>
      <p:sp>
        <p:nvSpPr>
          <p:cNvPr id="33" name="Freeform 33"/>
          <p:cNvSpPr/>
          <p:nvPr/>
        </p:nvSpPr>
        <p:spPr>
          <a:xfrm>
            <a:off x="10672554" y="6376283"/>
            <a:ext cx="613022" cy="838712"/>
          </a:xfrm>
          <a:custGeom>
            <a:avLst/>
            <a:gdLst/>
            <a:ahLst/>
            <a:cxnLst/>
            <a:rect l="l" t="t" r="r" b="b"/>
            <a:pathLst>
              <a:path w="613022" h="838712">
                <a:moveTo>
                  <a:pt x="0" y="0"/>
                </a:moveTo>
                <a:lnTo>
                  <a:pt x="613022" y="0"/>
                </a:lnTo>
                <a:lnTo>
                  <a:pt x="613022" y="838712"/>
                </a:lnTo>
                <a:lnTo>
                  <a:pt x="0" y="838712"/>
                </a:lnTo>
                <a:lnTo>
                  <a:pt x="0" y="0"/>
                </a:lnTo>
                <a:close/>
              </a:path>
            </a:pathLst>
          </a:custGeom>
          <a:blipFill>
            <a:blip r:embed="rId54">
              <a:extLst>
                <a:ext uri="{96DAC541-7B7A-43D3-8B79-37D633B846F1}">
                  <asvg:svgBlip xmlns:asvg="http://schemas.microsoft.com/office/drawing/2016/SVG/main" r:embed="rId55"/>
                </a:ext>
              </a:extLst>
            </a:blip>
            <a:stretch>
              <a:fillRect/>
            </a:stretch>
          </a:blipFill>
          <a:ln cap="sq">
            <a:noFill/>
            <a:prstDash val="solid"/>
            <a:miter/>
          </a:ln>
        </p:spPr>
      </p:sp>
      <p:sp>
        <p:nvSpPr>
          <p:cNvPr id="34" name="Freeform 34"/>
          <p:cNvSpPr/>
          <p:nvPr/>
        </p:nvSpPr>
        <p:spPr>
          <a:xfrm>
            <a:off x="8000975" y="6365020"/>
            <a:ext cx="700965" cy="961423"/>
          </a:xfrm>
          <a:custGeom>
            <a:avLst/>
            <a:gdLst/>
            <a:ahLst/>
            <a:cxnLst/>
            <a:rect l="l" t="t" r="r" b="b"/>
            <a:pathLst>
              <a:path w="700965" h="961423">
                <a:moveTo>
                  <a:pt x="0" y="0"/>
                </a:moveTo>
                <a:lnTo>
                  <a:pt x="700965" y="0"/>
                </a:lnTo>
                <a:lnTo>
                  <a:pt x="700965" y="961423"/>
                </a:lnTo>
                <a:lnTo>
                  <a:pt x="0" y="961423"/>
                </a:lnTo>
                <a:lnTo>
                  <a:pt x="0" y="0"/>
                </a:lnTo>
                <a:close/>
              </a:path>
            </a:pathLst>
          </a:custGeom>
          <a:blipFill>
            <a:blip r:embed="rId56">
              <a:extLst>
                <a:ext uri="{96DAC541-7B7A-43D3-8B79-37D633B846F1}">
                  <asvg:svgBlip xmlns:asvg="http://schemas.microsoft.com/office/drawing/2016/SVG/main" r:embed="rId57"/>
                </a:ext>
              </a:extLst>
            </a:blip>
            <a:stretch>
              <a:fillRect/>
            </a:stretch>
          </a:blipFill>
          <a:ln cap="sq">
            <a:noFill/>
            <a:prstDash val="solid"/>
            <a:miter/>
          </a:ln>
        </p:spPr>
      </p:sp>
      <p:sp>
        <p:nvSpPr>
          <p:cNvPr id="35" name="Freeform 35"/>
          <p:cNvSpPr/>
          <p:nvPr/>
        </p:nvSpPr>
        <p:spPr>
          <a:xfrm>
            <a:off x="16420588" y="6426375"/>
            <a:ext cx="838712" cy="838712"/>
          </a:xfrm>
          <a:custGeom>
            <a:avLst/>
            <a:gdLst/>
            <a:ahLst/>
            <a:cxnLst/>
            <a:rect l="l" t="t" r="r" b="b"/>
            <a:pathLst>
              <a:path w="838712" h="838712">
                <a:moveTo>
                  <a:pt x="0" y="0"/>
                </a:moveTo>
                <a:lnTo>
                  <a:pt x="838712" y="0"/>
                </a:lnTo>
                <a:lnTo>
                  <a:pt x="838712" y="838712"/>
                </a:lnTo>
                <a:lnTo>
                  <a:pt x="0" y="838712"/>
                </a:lnTo>
                <a:lnTo>
                  <a:pt x="0" y="0"/>
                </a:lnTo>
                <a:close/>
              </a:path>
            </a:pathLst>
          </a:custGeom>
          <a:blipFill>
            <a:blip r:embed="rId58">
              <a:extLst>
                <a:ext uri="{96DAC541-7B7A-43D3-8B79-37D633B846F1}">
                  <asvg:svgBlip xmlns:asvg="http://schemas.microsoft.com/office/drawing/2016/SVG/main" r:embed="rId59"/>
                </a:ext>
              </a:extLst>
            </a:blip>
            <a:stretch>
              <a:fillRect/>
            </a:stretch>
          </a:blipFill>
          <a:ln cap="sq">
            <a:noFill/>
            <a:prstDash val="solid"/>
            <a:miter/>
          </a:ln>
        </p:spPr>
      </p:sp>
      <p:sp>
        <p:nvSpPr>
          <p:cNvPr id="36" name="Freeform 36"/>
          <p:cNvSpPr/>
          <p:nvPr/>
        </p:nvSpPr>
        <p:spPr>
          <a:xfrm>
            <a:off x="15047564" y="6426375"/>
            <a:ext cx="838712" cy="838712"/>
          </a:xfrm>
          <a:custGeom>
            <a:avLst/>
            <a:gdLst/>
            <a:ahLst/>
            <a:cxnLst/>
            <a:rect l="l" t="t" r="r" b="b"/>
            <a:pathLst>
              <a:path w="838712" h="838712">
                <a:moveTo>
                  <a:pt x="0" y="0"/>
                </a:moveTo>
                <a:lnTo>
                  <a:pt x="838712" y="0"/>
                </a:lnTo>
                <a:lnTo>
                  <a:pt x="838712" y="838712"/>
                </a:lnTo>
                <a:lnTo>
                  <a:pt x="0" y="838712"/>
                </a:lnTo>
                <a:lnTo>
                  <a:pt x="0" y="0"/>
                </a:lnTo>
                <a:close/>
              </a:path>
            </a:pathLst>
          </a:custGeom>
          <a:blipFill>
            <a:blip r:embed="rId60">
              <a:extLst>
                <a:ext uri="{96DAC541-7B7A-43D3-8B79-37D633B846F1}">
                  <asvg:svgBlip xmlns:asvg="http://schemas.microsoft.com/office/drawing/2016/SVG/main" r:embed="rId61"/>
                </a:ext>
              </a:extLst>
            </a:blip>
            <a:stretch>
              <a:fillRect/>
            </a:stretch>
          </a:blipFill>
          <a:ln cap="sq">
            <a:noFill/>
            <a:prstDash val="solid"/>
            <a:miter/>
          </a:ln>
        </p:spPr>
      </p:sp>
      <p:sp>
        <p:nvSpPr>
          <p:cNvPr id="37" name="Freeform 37"/>
          <p:cNvSpPr/>
          <p:nvPr/>
        </p:nvSpPr>
        <p:spPr>
          <a:xfrm>
            <a:off x="6380295" y="6310724"/>
            <a:ext cx="1086368" cy="969830"/>
          </a:xfrm>
          <a:custGeom>
            <a:avLst/>
            <a:gdLst/>
            <a:ahLst/>
            <a:cxnLst/>
            <a:rect l="l" t="t" r="r" b="b"/>
            <a:pathLst>
              <a:path w="1086368" h="969830">
                <a:moveTo>
                  <a:pt x="0" y="0"/>
                </a:moveTo>
                <a:lnTo>
                  <a:pt x="1086368" y="0"/>
                </a:lnTo>
                <a:lnTo>
                  <a:pt x="1086368" y="969830"/>
                </a:lnTo>
                <a:lnTo>
                  <a:pt x="0" y="969830"/>
                </a:lnTo>
                <a:lnTo>
                  <a:pt x="0" y="0"/>
                </a:lnTo>
                <a:close/>
              </a:path>
            </a:pathLst>
          </a:custGeom>
          <a:blipFill>
            <a:blip r:embed="rId62">
              <a:extLst>
                <a:ext uri="{96DAC541-7B7A-43D3-8B79-37D633B846F1}">
                  <asvg:svgBlip xmlns:asvg="http://schemas.microsoft.com/office/drawing/2016/SVG/main" r:embed="rId63"/>
                </a:ext>
              </a:extLst>
            </a:blip>
            <a:stretch>
              <a:fillRect/>
            </a:stretch>
          </a:blipFill>
          <a:ln cap="sq">
            <a:noFill/>
            <a:prstDash val="solid"/>
            <a:miter/>
          </a:ln>
        </p:spPr>
      </p:sp>
      <p:sp>
        <p:nvSpPr>
          <p:cNvPr id="38" name="Freeform 38"/>
          <p:cNvSpPr/>
          <p:nvPr/>
        </p:nvSpPr>
        <p:spPr>
          <a:xfrm>
            <a:off x="16214363" y="8222233"/>
            <a:ext cx="830286" cy="949391"/>
          </a:xfrm>
          <a:custGeom>
            <a:avLst/>
            <a:gdLst/>
            <a:ahLst/>
            <a:cxnLst/>
            <a:rect l="l" t="t" r="r" b="b"/>
            <a:pathLst>
              <a:path w="830286" h="949391">
                <a:moveTo>
                  <a:pt x="0" y="0"/>
                </a:moveTo>
                <a:lnTo>
                  <a:pt x="830286" y="0"/>
                </a:lnTo>
                <a:lnTo>
                  <a:pt x="830286" y="949391"/>
                </a:lnTo>
                <a:lnTo>
                  <a:pt x="0" y="949391"/>
                </a:lnTo>
                <a:lnTo>
                  <a:pt x="0" y="0"/>
                </a:lnTo>
                <a:close/>
              </a:path>
            </a:pathLst>
          </a:custGeom>
          <a:blipFill>
            <a:blip r:embed="rId64">
              <a:extLst>
                <a:ext uri="{96DAC541-7B7A-43D3-8B79-37D633B846F1}">
                  <asvg:svgBlip xmlns:asvg="http://schemas.microsoft.com/office/drawing/2016/SVG/main" r:embed="rId65"/>
                </a:ext>
              </a:extLst>
            </a:blip>
            <a:stretch>
              <a:fillRect/>
            </a:stretch>
          </a:blipFill>
          <a:ln cap="sq">
            <a:noFill/>
            <a:prstDash val="solid"/>
            <a:miter/>
          </a:ln>
        </p:spPr>
      </p:sp>
      <p:sp>
        <p:nvSpPr>
          <p:cNvPr id="39" name="Freeform 39"/>
          <p:cNvSpPr/>
          <p:nvPr/>
        </p:nvSpPr>
        <p:spPr>
          <a:xfrm>
            <a:off x="14570794" y="8347069"/>
            <a:ext cx="999600" cy="699720"/>
          </a:xfrm>
          <a:custGeom>
            <a:avLst/>
            <a:gdLst/>
            <a:ahLst/>
            <a:cxnLst/>
            <a:rect l="l" t="t" r="r" b="b"/>
            <a:pathLst>
              <a:path w="999600" h="699720">
                <a:moveTo>
                  <a:pt x="0" y="0"/>
                </a:moveTo>
                <a:lnTo>
                  <a:pt x="999601" y="0"/>
                </a:lnTo>
                <a:lnTo>
                  <a:pt x="999601" y="699720"/>
                </a:lnTo>
                <a:lnTo>
                  <a:pt x="0" y="699720"/>
                </a:lnTo>
                <a:lnTo>
                  <a:pt x="0" y="0"/>
                </a:lnTo>
                <a:close/>
              </a:path>
            </a:pathLst>
          </a:custGeom>
          <a:blipFill>
            <a:blip r:embed="rId66">
              <a:extLst>
                <a:ext uri="{96DAC541-7B7A-43D3-8B79-37D633B846F1}">
                  <asvg:svgBlip xmlns:asvg="http://schemas.microsoft.com/office/drawing/2016/SVG/main" r:embed="rId67"/>
                </a:ext>
              </a:extLst>
            </a:blip>
            <a:stretch>
              <a:fillRect/>
            </a:stretch>
          </a:blipFill>
          <a:ln cap="sq">
            <a:noFill/>
            <a:prstDash val="solid"/>
            <a:miter/>
          </a:ln>
        </p:spPr>
      </p:sp>
      <p:sp>
        <p:nvSpPr>
          <p:cNvPr id="40" name="Freeform 40"/>
          <p:cNvSpPr/>
          <p:nvPr/>
        </p:nvSpPr>
        <p:spPr>
          <a:xfrm>
            <a:off x="13062836" y="8347069"/>
            <a:ext cx="855214" cy="699720"/>
          </a:xfrm>
          <a:custGeom>
            <a:avLst/>
            <a:gdLst/>
            <a:ahLst/>
            <a:cxnLst/>
            <a:rect l="l" t="t" r="r" b="b"/>
            <a:pathLst>
              <a:path w="855214" h="699720">
                <a:moveTo>
                  <a:pt x="0" y="0"/>
                </a:moveTo>
                <a:lnTo>
                  <a:pt x="855214" y="0"/>
                </a:lnTo>
                <a:lnTo>
                  <a:pt x="855214" y="699720"/>
                </a:lnTo>
                <a:lnTo>
                  <a:pt x="0" y="699720"/>
                </a:lnTo>
                <a:lnTo>
                  <a:pt x="0" y="0"/>
                </a:lnTo>
                <a:close/>
              </a:path>
            </a:pathLst>
          </a:custGeom>
          <a:blipFill>
            <a:blip r:embed="rId68">
              <a:extLst>
                <a:ext uri="{96DAC541-7B7A-43D3-8B79-37D633B846F1}">
                  <asvg:svgBlip xmlns:asvg="http://schemas.microsoft.com/office/drawing/2016/SVG/main" r:embed="rId69"/>
                </a:ext>
              </a:extLst>
            </a:blip>
            <a:stretch>
              <a:fillRect/>
            </a:stretch>
          </a:blipFill>
          <a:ln cap="sq">
            <a:noFill/>
            <a:prstDash val="solid"/>
            <a:miter/>
          </a:ln>
        </p:spPr>
      </p:sp>
      <p:sp>
        <p:nvSpPr>
          <p:cNvPr id="41" name="Freeform 41"/>
          <p:cNvSpPr/>
          <p:nvPr/>
        </p:nvSpPr>
        <p:spPr>
          <a:xfrm>
            <a:off x="10597032" y="8222233"/>
            <a:ext cx="478148" cy="949391"/>
          </a:xfrm>
          <a:custGeom>
            <a:avLst/>
            <a:gdLst/>
            <a:ahLst/>
            <a:cxnLst/>
            <a:rect l="l" t="t" r="r" b="b"/>
            <a:pathLst>
              <a:path w="478148" h="949391">
                <a:moveTo>
                  <a:pt x="0" y="0"/>
                </a:moveTo>
                <a:lnTo>
                  <a:pt x="478148" y="0"/>
                </a:lnTo>
                <a:lnTo>
                  <a:pt x="478148" y="949391"/>
                </a:lnTo>
                <a:lnTo>
                  <a:pt x="0" y="949391"/>
                </a:lnTo>
                <a:lnTo>
                  <a:pt x="0" y="0"/>
                </a:lnTo>
                <a:close/>
              </a:path>
            </a:pathLst>
          </a:custGeom>
          <a:blipFill>
            <a:blip r:embed="rId70">
              <a:extLst>
                <a:ext uri="{96DAC541-7B7A-43D3-8B79-37D633B846F1}">
                  <asvg:svgBlip xmlns:asvg="http://schemas.microsoft.com/office/drawing/2016/SVG/main" r:embed="rId71"/>
                </a:ext>
              </a:extLst>
            </a:blip>
            <a:stretch>
              <a:fillRect/>
            </a:stretch>
          </a:blipFill>
          <a:ln cap="sq">
            <a:noFill/>
            <a:prstDash val="solid"/>
            <a:miter/>
          </a:ln>
        </p:spPr>
      </p:sp>
      <p:sp>
        <p:nvSpPr>
          <p:cNvPr id="42" name="Freeform 42"/>
          <p:cNvSpPr/>
          <p:nvPr/>
        </p:nvSpPr>
        <p:spPr>
          <a:xfrm>
            <a:off x="11719148" y="8347069"/>
            <a:ext cx="699720" cy="699720"/>
          </a:xfrm>
          <a:custGeom>
            <a:avLst/>
            <a:gdLst/>
            <a:ahLst/>
            <a:cxnLst/>
            <a:rect l="l" t="t" r="r" b="b"/>
            <a:pathLst>
              <a:path w="699720" h="699720">
                <a:moveTo>
                  <a:pt x="0" y="0"/>
                </a:moveTo>
                <a:lnTo>
                  <a:pt x="699720" y="0"/>
                </a:lnTo>
                <a:lnTo>
                  <a:pt x="699720" y="699720"/>
                </a:lnTo>
                <a:lnTo>
                  <a:pt x="0" y="699720"/>
                </a:lnTo>
                <a:lnTo>
                  <a:pt x="0" y="0"/>
                </a:lnTo>
                <a:close/>
              </a:path>
            </a:pathLst>
          </a:custGeom>
          <a:blipFill>
            <a:blip r:embed="rId72">
              <a:extLst>
                <a:ext uri="{96DAC541-7B7A-43D3-8B79-37D633B846F1}">
                  <asvg:svgBlip xmlns:asvg="http://schemas.microsoft.com/office/drawing/2016/SVG/main" r:embed="rId73"/>
                </a:ext>
              </a:extLst>
            </a:blip>
            <a:stretch>
              <a:fillRect/>
            </a:stretch>
          </a:blipFill>
          <a:ln cap="sq">
            <a:noFill/>
            <a:prstDash val="solid"/>
            <a:miter/>
          </a:ln>
        </p:spPr>
      </p:sp>
      <p:sp>
        <p:nvSpPr>
          <p:cNvPr id="43" name="Freeform 43"/>
          <p:cNvSpPr/>
          <p:nvPr/>
        </p:nvSpPr>
        <p:spPr>
          <a:xfrm>
            <a:off x="6373256" y="8136955"/>
            <a:ext cx="602736" cy="1119948"/>
          </a:xfrm>
          <a:custGeom>
            <a:avLst/>
            <a:gdLst/>
            <a:ahLst/>
            <a:cxnLst/>
            <a:rect l="l" t="t" r="r" b="b"/>
            <a:pathLst>
              <a:path w="602736" h="1119948">
                <a:moveTo>
                  <a:pt x="0" y="0"/>
                </a:moveTo>
                <a:lnTo>
                  <a:pt x="602736" y="0"/>
                </a:lnTo>
                <a:lnTo>
                  <a:pt x="602736" y="1119948"/>
                </a:lnTo>
                <a:lnTo>
                  <a:pt x="0" y="1119948"/>
                </a:lnTo>
                <a:lnTo>
                  <a:pt x="0" y="0"/>
                </a:lnTo>
                <a:close/>
              </a:path>
            </a:pathLst>
          </a:custGeom>
          <a:blipFill>
            <a:blip r:embed="rId74">
              <a:extLst>
                <a:ext uri="{96DAC541-7B7A-43D3-8B79-37D633B846F1}">
                  <asvg:svgBlip xmlns:asvg="http://schemas.microsoft.com/office/drawing/2016/SVG/main" r:embed="rId75"/>
                </a:ext>
              </a:extLst>
            </a:blip>
            <a:stretch>
              <a:fillRect/>
            </a:stretch>
          </a:blipFill>
          <a:ln cap="sq">
            <a:noFill/>
            <a:prstDash val="solid"/>
            <a:miter/>
          </a:ln>
        </p:spPr>
      </p:sp>
      <p:sp>
        <p:nvSpPr>
          <p:cNvPr id="44" name="Freeform 44"/>
          <p:cNvSpPr/>
          <p:nvPr/>
        </p:nvSpPr>
        <p:spPr>
          <a:xfrm>
            <a:off x="7621716" y="8136955"/>
            <a:ext cx="867451" cy="1119948"/>
          </a:xfrm>
          <a:custGeom>
            <a:avLst/>
            <a:gdLst/>
            <a:ahLst/>
            <a:cxnLst/>
            <a:rect l="l" t="t" r="r" b="b"/>
            <a:pathLst>
              <a:path w="867451" h="1119948">
                <a:moveTo>
                  <a:pt x="0" y="0"/>
                </a:moveTo>
                <a:lnTo>
                  <a:pt x="867451" y="0"/>
                </a:lnTo>
                <a:lnTo>
                  <a:pt x="867451" y="1119948"/>
                </a:lnTo>
                <a:lnTo>
                  <a:pt x="0" y="1119948"/>
                </a:lnTo>
                <a:lnTo>
                  <a:pt x="0" y="0"/>
                </a:lnTo>
                <a:close/>
              </a:path>
            </a:pathLst>
          </a:custGeom>
          <a:blipFill>
            <a:blip r:embed="rId76">
              <a:extLst>
                <a:ext uri="{96DAC541-7B7A-43D3-8B79-37D633B846F1}">
                  <asvg:svgBlip xmlns:asvg="http://schemas.microsoft.com/office/drawing/2016/SVG/main" r:embed="rId77"/>
                </a:ext>
              </a:extLst>
            </a:blip>
            <a:stretch>
              <a:fillRect/>
            </a:stretch>
          </a:blipFill>
          <a:ln cap="sq">
            <a:noFill/>
            <a:prstDash val="solid"/>
            <a:miter/>
          </a:ln>
        </p:spPr>
      </p:sp>
      <p:sp>
        <p:nvSpPr>
          <p:cNvPr id="45" name="Freeform 45"/>
          <p:cNvSpPr/>
          <p:nvPr/>
        </p:nvSpPr>
        <p:spPr>
          <a:xfrm>
            <a:off x="9133135" y="8222233"/>
            <a:ext cx="819929" cy="949391"/>
          </a:xfrm>
          <a:custGeom>
            <a:avLst/>
            <a:gdLst/>
            <a:ahLst/>
            <a:cxnLst/>
            <a:rect l="l" t="t" r="r" b="b"/>
            <a:pathLst>
              <a:path w="819929" h="949391">
                <a:moveTo>
                  <a:pt x="0" y="0"/>
                </a:moveTo>
                <a:lnTo>
                  <a:pt x="819929" y="0"/>
                </a:lnTo>
                <a:lnTo>
                  <a:pt x="819929" y="949391"/>
                </a:lnTo>
                <a:lnTo>
                  <a:pt x="0" y="949391"/>
                </a:lnTo>
                <a:lnTo>
                  <a:pt x="0" y="0"/>
                </a:lnTo>
                <a:close/>
              </a:path>
            </a:pathLst>
          </a:custGeom>
          <a:blipFill>
            <a:blip r:embed="rId78">
              <a:extLst>
                <a:ext uri="{96DAC541-7B7A-43D3-8B79-37D633B846F1}">
                  <asvg:svgBlip xmlns:asvg="http://schemas.microsoft.com/office/drawing/2016/SVG/main" r:embed="rId79"/>
                </a:ext>
              </a:extLst>
            </a:blip>
            <a:stretch>
              <a:fillRect/>
            </a:stretch>
          </a:blipFill>
          <a:ln cap="sq">
            <a:noFill/>
            <a:prstDash val="solid"/>
            <a:miter/>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3829" y="-1820384"/>
            <a:ext cx="19551829" cy="12124300"/>
          </a:xfrm>
          <a:custGeom>
            <a:avLst/>
            <a:gdLst/>
            <a:ahLst/>
            <a:cxnLst/>
            <a:rect l="l" t="t" r="r" b="b"/>
            <a:pathLst>
              <a:path w="19551829" h="12124300">
                <a:moveTo>
                  <a:pt x="0" y="0"/>
                </a:moveTo>
                <a:lnTo>
                  <a:pt x="19551829" y="0"/>
                </a:lnTo>
                <a:lnTo>
                  <a:pt x="19551829" y="12124299"/>
                </a:lnTo>
                <a:lnTo>
                  <a:pt x="0" y="12124299"/>
                </a:lnTo>
                <a:lnTo>
                  <a:pt x="0" y="0"/>
                </a:lnTo>
                <a:close/>
              </a:path>
            </a:pathLst>
          </a:custGeom>
          <a:blipFill>
            <a:blip r:embed="rId2"/>
            <a:stretch>
              <a:fillRect t="-3720" b="-3720"/>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B3731">
                    <a:alpha val="0"/>
                  </a:srgbClr>
                </a:gs>
                <a:gs pos="33333">
                  <a:srgbClr val="0B3731">
                    <a:alpha val="0"/>
                  </a:srgbClr>
                </a:gs>
                <a:gs pos="66667">
                  <a:srgbClr val="0B3731">
                    <a:alpha val="0"/>
                  </a:srgbClr>
                </a:gs>
                <a:gs pos="100000">
                  <a:srgbClr val="0D473F">
                    <a:alpha val="100000"/>
                  </a:srgbClr>
                </a:gs>
              </a:gsLst>
              <a:lin ang="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H="1" flipV="1">
            <a:off x="13434948" y="-50730"/>
            <a:ext cx="0" cy="10354645"/>
          </a:xfrm>
          <a:prstGeom prst="line">
            <a:avLst/>
          </a:prstGeom>
          <a:ln w="19050" cap="flat">
            <a:solidFill>
              <a:srgbClr val="FFD2BE"/>
            </a:solidFill>
            <a:prstDash val="solid"/>
            <a:headEnd type="none" w="sm" len="sm"/>
            <a:tailEnd type="none" w="sm" len="sm"/>
          </a:ln>
        </p:spPr>
      </p:sp>
      <p:grpSp>
        <p:nvGrpSpPr>
          <p:cNvPr id="7" name="Group 7"/>
          <p:cNvGrpSpPr>
            <a:grpSpLocks noChangeAspect="1"/>
          </p:cNvGrpSpPr>
          <p:nvPr/>
        </p:nvGrpSpPr>
        <p:grpSpPr>
          <a:xfrm>
            <a:off x="9629646" y="2520315"/>
            <a:ext cx="7629654" cy="5246370"/>
            <a:chOff x="0" y="0"/>
            <a:chExt cx="6159500" cy="4235450"/>
          </a:xfrm>
        </p:grpSpPr>
        <p:sp>
          <p:nvSpPr>
            <p:cNvPr id="8" name="Freeform 8"/>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3"/>
              <a:stretch>
                <a:fillRect l="-1507" r="-1507"/>
              </a:stretch>
            </a:blipFill>
          </p:spPr>
        </p:sp>
      </p:grpSp>
      <p:sp>
        <p:nvSpPr>
          <p:cNvPr id="9" name="TextBox 9"/>
          <p:cNvSpPr txBox="1"/>
          <p:nvPr/>
        </p:nvSpPr>
        <p:spPr>
          <a:xfrm>
            <a:off x="1028700" y="1171575"/>
            <a:ext cx="6574185" cy="1069976"/>
          </a:xfrm>
          <a:prstGeom prst="rect">
            <a:avLst/>
          </a:prstGeom>
        </p:spPr>
        <p:txBody>
          <a:bodyPr lIns="0" tIns="0" rIns="0" bIns="0" rtlCol="0" anchor="t">
            <a:spAutoFit/>
          </a:bodyPr>
          <a:lstStyle/>
          <a:p>
            <a:pPr algn="l">
              <a:lnSpc>
                <a:spcPts val="8000"/>
              </a:lnSpc>
              <a:spcBef>
                <a:spcPct val="0"/>
              </a:spcBef>
            </a:pPr>
            <a:r>
              <a:rPr lang="en-US" sz="8000">
                <a:solidFill>
                  <a:srgbClr val="0D473F"/>
                </a:solidFill>
                <a:latin typeface="Black Mango"/>
                <a:ea typeface="Black Mango"/>
                <a:cs typeface="Black Mango"/>
                <a:sym typeface="Black Mango"/>
              </a:rPr>
              <a:t>Our Services</a:t>
            </a:r>
          </a:p>
        </p:txBody>
      </p:sp>
      <p:sp>
        <p:nvSpPr>
          <p:cNvPr id="10" name="TextBox 10"/>
          <p:cNvSpPr txBox="1"/>
          <p:nvPr/>
        </p:nvSpPr>
        <p:spPr>
          <a:xfrm>
            <a:off x="1028700" y="2830413"/>
            <a:ext cx="2921645" cy="613410"/>
          </a:xfrm>
          <a:prstGeom prst="rect">
            <a:avLst/>
          </a:prstGeom>
        </p:spPr>
        <p:txBody>
          <a:bodyPr lIns="0" tIns="0" rIns="0" bIns="0" rtlCol="0" anchor="t">
            <a:spAutoFit/>
          </a:bodyPr>
          <a:lstStyle/>
          <a:p>
            <a:pPr algn="l">
              <a:lnSpc>
                <a:spcPts val="5040"/>
              </a:lnSpc>
            </a:pPr>
            <a:r>
              <a:rPr lang="en-US" sz="3600" b="1">
                <a:solidFill>
                  <a:srgbClr val="0D473F"/>
                </a:solidFill>
                <a:latin typeface="Black Mango Bold"/>
                <a:ea typeface="Black Mango Bold"/>
                <a:cs typeface="Black Mango Bold"/>
                <a:sym typeface="Black Mango Bold"/>
              </a:rPr>
              <a:t>Service One</a:t>
            </a:r>
          </a:p>
        </p:txBody>
      </p:sp>
      <p:sp>
        <p:nvSpPr>
          <p:cNvPr id="11" name="TextBox 11"/>
          <p:cNvSpPr txBox="1"/>
          <p:nvPr/>
        </p:nvSpPr>
        <p:spPr>
          <a:xfrm>
            <a:off x="1028700" y="3695775"/>
            <a:ext cx="2495401" cy="1243965"/>
          </a:xfrm>
          <a:prstGeom prst="rect">
            <a:avLst/>
          </a:prstGeom>
        </p:spPr>
        <p:txBody>
          <a:bodyPr lIns="0" tIns="0" rIns="0" bIns="0" rtlCol="0" anchor="t">
            <a:spAutoFit/>
          </a:bodyPr>
          <a:lstStyle/>
          <a:p>
            <a:pPr algn="l">
              <a:lnSpc>
                <a:spcPts val="3359"/>
              </a:lnSpc>
            </a:pPr>
            <a:r>
              <a:rPr lang="en-US" sz="2400">
                <a:solidFill>
                  <a:srgbClr val="0D473F"/>
                </a:solidFill>
                <a:latin typeface="DM Sans"/>
                <a:ea typeface="DM Sans"/>
                <a:cs typeface="DM Sans"/>
                <a:sym typeface="DM Sans"/>
              </a:rPr>
              <a:t>Briefly elaborate </a:t>
            </a:r>
          </a:p>
          <a:p>
            <a:pPr algn="l">
              <a:lnSpc>
                <a:spcPts val="3359"/>
              </a:lnSpc>
            </a:pPr>
            <a:r>
              <a:rPr lang="en-US" sz="2400">
                <a:solidFill>
                  <a:srgbClr val="0D473F"/>
                </a:solidFill>
                <a:latin typeface="DM Sans"/>
                <a:ea typeface="DM Sans"/>
                <a:cs typeface="DM Sans"/>
                <a:sym typeface="DM Sans"/>
              </a:rPr>
              <a:t>on what you want</a:t>
            </a:r>
          </a:p>
          <a:p>
            <a:pPr algn="l">
              <a:lnSpc>
                <a:spcPts val="3359"/>
              </a:lnSpc>
            </a:pPr>
            <a:r>
              <a:rPr lang="en-US" sz="2400">
                <a:solidFill>
                  <a:srgbClr val="0D473F"/>
                </a:solidFill>
                <a:latin typeface="DM Sans"/>
                <a:ea typeface="DM Sans"/>
                <a:cs typeface="DM Sans"/>
                <a:sym typeface="DM Sans"/>
              </a:rPr>
              <a:t>to discuss. </a:t>
            </a:r>
          </a:p>
        </p:txBody>
      </p:sp>
      <p:sp>
        <p:nvSpPr>
          <p:cNvPr id="12" name="TextBox 12"/>
          <p:cNvSpPr txBox="1"/>
          <p:nvPr/>
        </p:nvSpPr>
        <p:spPr>
          <a:xfrm>
            <a:off x="4827315" y="2830413"/>
            <a:ext cx="2921645" cy="613410"/>
          </a:xfrm>
          <a:prstGeom prst="rect">
            <a:avLst/>
          </a:prstGeom>
        </p:spPr>
        <p:txBody>
          <a:bodyPr lIns="0" tIns="0" rIns="0" bIns="0" rtlCol="0" anchor="t">
            <a:spAutoFit/>
          </a:bodyPr>
          <a:lstStyle/>
          <a:p>
            <a:pPr algn="l">
              <a:lnSpc>
                <a:spcPts val="5040"/>
              </a:lnSpc>
            </a:pPr>
            <a:r>
              <a:rPr lang="en-US" sz="3600" b="1">
                <a:solidFill>
                  <a:srgbClr val="0D473F"/>
                </a:solidFill>
                <a:latin typeface="Black Mango Bold"/>
                <a:ea typeface="Black Mango Bold"/>
                <a:cs typeface="Black Mango Bold"/>
                <a:sym typeface="Black Mango Bold"/>
              </a:rPr>
              <a:t>Service One</a:t>
            </a:r>
          </a:p>
        </p:txBody>
      </p:sp>
      <p:sp>
        <p:nvSpPr>
          <p:cNvPr id="13" name="TextBox 13"/>
          <p:cNvSpPr txBox="1"/>
          <p:nvPr/>
        </p:nvSpPr>
        <p:spPr>
          <a:xfrm>
            <a:off x="4827315" y="3695775"/>
            <a:ext cx="2495401" cy="1243965"/>
          </a:xfrm>
          <a:prstGeom prst="rect">
            <a:avLst/>
          </a:prstGeom>
        </p:spPr>
        <p:txBody>
          <a:bodyPr lIns="0" tIns="0" rIns="0" bIns="0" rtlCol="0" anchor="t">
            <a:spAutoFit/>
          </a:bodyPr>
          <a:lstStyle/>
          <a:p>
            <a:pPr algn="l">
              <a:lnSpc>
                <a:spcPts val="3359"/>
              </a:lnSpc>
            </a:pPr>
            <a:r>
              <a:rPr lang="en-US" sz="2400">
                <a:solidFill>
                  <a:srgbClr val="0D473F"/>
                </a:solidFill>
                <a:latin typeface="DM Sans"/>
                <a:ea typeface="DM Sans"/>
                <a:cs typeface="DM Sans"/>
                <a:sym typeface="DM Sans"/>
              </a:rPr>
              <a:t>Briefly elaborate </a:t>
            </a:r>
          </a:p>
          <a:p>
            <a:pPr algn="l">
              <a:lnSpc>
                <a:spcPts val="3359"/>
              </a:lnSpc>
            </a:pPr>
            <a:r>
              <a:rPr lang="en-US" sz="2400">
                <a:solidFill>
                  <a:srgbClr val="0D473F"/>
                </a:solidFill>
                <a:latin typeface="DM Sans"/>
                <a:ea typeface="DM Sans"/>
                <a:cs typeface="DM Sans"/>
                <a:sym typeface="DM Sans"/>
              </a:rPr>
              <a:t>on what you want</a:t>
            </a:r>
          </a:p>
          <a:p>
            <a:pPr algn="l">
              <a:lnSpc>
                <a:spcPts val="3359"/>
              </a:lnSpc>
            </a:pPr>
            <a:r>
              <a:rPr lang="en-US" sz="2400">
                <a:solidFill>
                  <a:srgbClr val="0D473F"/>
                </a:solidFill>
                <a:latin typeface="DM Sans"/>
                <a:ea typeface="DM Sans"/>
                <a:cs typeface="DM Sans"/>
                <a:sym typeface="DM Sans"/>
              </a:rPr>
              <a:t>to discuss. </a:t>
            </a:r>
          </a:p>
        </p:txBody>
      </p:sp>
      <p:sp>
        <p:nvSpPr>
          <p:cNvPr id="14" name="TextBox 14"/>
          <p:cNvSpPr txBox="1"/>
          <p:nvPr/>
        </p:nvSpPr>
        <p:spPr>
          <a:xfrm>
            <a:off x="1028700" y="5646666"/>
            <a:ext cx="2921645" cy="613410"/>
          </a:xfrm>
          <a:prstGeom prst="rect">
            <a:avLst/>
          </a:prstGeom>
        </p:spPr>
        <p:txBody>
          <a:bodyPr lIns="0" tIns="0" rIns="0" bIns="0" rtlCol="0" anchor="t">
            <a:spAutoFit/>
          </a:bodyPr>
          <a:lstStyle/>
          <a:p>
            <a:pPr algn="l">
              <a:lnSpc>
                <a:spcPts val="5040"/>
              </a:lnSpc>
            </a:pPr>
            <a:r>
              <a:rPr lang="en-US" sz="3600" b="1">
                <a:solidFill>
                  <a:srgbClr val="0D473F"/>
                </a:solidFill>
                <a:latin typeface="Black Mango Bold"/>
                <a:ea typeface="Black Mango Bold"/>
                <a:cs typeface="Black Mango Bold"/>
                <a:sym typeface="Black Mango Bold"/>
              </a:rPr>
              <a:t>Service One</a:t>
            </a:r>
          </a:p>
        </p:txBody>
      </p:sp>
      <p:sp>
        <p:nvSpPr>
          <p:cNvPr id="15" name="TextBox 15"/>
          <p:cNvSpPr txBox="1"/>
          <p:nvPr/>
        </p:nvSpPr>
        <p:spPr>
          <a:xfrm>
            <a:off x="1028700" y="6522720"/>
            <a:ext cx="2495401" cy="1243965"/>
          </a:xfrm>
          <a:prstGeom prst="rect">
            <a:avLst/>
          </a:prstGeom>
        </p:spPr>
        <p:txBody>
          <a:bodyPr lIns="0" tIns="0" rIns="0" bIns="0" rtlCol="0" anchor="t">
            <a:spAutoFit/>
          </a:bodyPr>
          <a:lstStyle/>
          <a:p>
            <a:pPr algn="l">
              <a:lnSpc>
                <a:spcPts val="3359"/>
              </a:lnSpc>
            </a:pPr>
            <a:r>
              <a:rPr lang="en-US" sz="2400">
                <a:solidFill>
                  <a:srgbClr val="0D473F"/>
                </a:solidFill>
                <a:latin typeface="DM Sans"/>
                <a:ea typeface="DM Sans"/>
                <a:cs typeface="DM Sans"/>
                <a:sym typeface="DM Sans"/>
              </a:rPr>
              <a:t>Briefly elaborate </a:t>
            </a:r>
          </a:p>
          <a:p>
            <a:pPr algn="l">
              <a:lnSpc>
                <a:spcPts val="3359"/>
              </a:lnSpc>
            </a:pPr>
            <a:r>
              <a:rPr lang="en-US" sz="2400">
                <a:solidFill>
                  <a:srgbClr val="0D473F"/>
                </a:solidFill>
                <a:latin typeface="DM Sans"/>
                <a:ea typeface="DM Sans"/>
                <a:cs typeface="DM Sans"/>
                <a:sym typeface="DM Sans"/>
              </a:rPr>
              <a:t>on what you want</a:t>
            </a:r>
          </a:p>
          <a:p>
            <a:pPr algn="l">
              <a:lnSpc>
                <a:spcPts val="3359"/>
              </a:lnSpc>
            </a:pPr>
            <a:r>
              <a:rPr lang="en-US" sz="2400">
                <a:solidFill>
                  <a:srgbClr val="0D473F"/>
                </a:solidFill>
                <a:latin typeface="DM Sans"/>
                <a:ea typeface="DM Sans"/>
                <a:cs typeface="DM Sans"/>
                <a:sym typeface="DM Sans"/>
              </a:rPr>
              <a:t>to discuss. </a:t>
            </a:r>
          </a:p>
        </p:txBody>
      </p:sp>
      <p:sp>
        <p:nvSpPr>
          <p:cNvPr id="16" name="TextBox 16"/>
          <p:cNvSpPr txBox="1"/>
          <p:nvPr/>
        </p:nvSpPr>
        <p:spPr>
          <a:xfrm>
            <a:off x="4827315" y="5646666"/>
            <a:ext cx="2921645" cy="613410"/>
          </a:xfrm>
          <a:prstGeom prst="rect">
            <a:avLst/>
          </a:prstGeom>
        </p:spPr>
        <p:txBody>
          <a:bodyPr lIns="0" tIns="0" rIns="0" bIns="0" rtlCol="0" anchor="t">
            <a:spAutoFit/>
          </a:bodyPr>
          <a:lstStyle/>
          <a:p>
            <a:pPr algn="l">
              <a:lnSpc>
                <a:spcPts val="5040"/>
              </a:lnSpc>
            </a:pPr>
            <a:r>
              <a:rPr lang="en-US" sz="3600" b="1">
                <a:solidFill>
                  <a:srgbClr val="0D473F"/>
                </a:solidFill>
                <a:latin typeface="Black Mango Bold"/>
                <a:ea typeface="Black Mango Bold"/>
                <a:cs typeface="Black Mango Bold"/>
                <a:sym typeface="Black Mango Bold"/>
              </a:rPr>
              <a:t>Service One</a:t>
            </a:r>
          </a:p>
        </p:txBody>
      </p:sp>
      <p:sp>
        <p:nvSpPr>
          <p:cNvPr id="17" name="TextBox 17"/>
          <p:cNvSpPr txBox="1"/>
          <p:nvPr/>
        </p:nvSpPr>
        <p:spPr>
          <a:xfrm>
            <a:off x="4827315" y="6522720"/>
            <a:ext cx="2495401" cy="1243965"/>
          </a:xfrm>
          <a:prstGeom prst="rect">
            <a:avLst/>
          </a:prstGeom>
        </p:spPr>
        <p:txBody>
          <a:bodyPr lIns="0" tIns="0" rIns="0" bIns="0" rtlCol="0" anchor="t">
            <a:spAutoFit/>
          </a:bodyPr>
          <a:lstStyle/>
          <a:p>
            <a:pPr algn="l">
              <a:lnSpc>
                <a:spcPts val="3359"/>
              </a:lnSpc>
            </a:pPr>
            <a:r>
              <a:rPr lang="en-US" sz="2400">
                <a:solidFill>
                  <a:srgbClr val="0D473F"/>
                </a:solidFill>
                <a:latin typeface="DM Sans"/>
                <a:ea typeface="DM Sans"/>
                <a:cs typeface="DM Sans"/>
                <a:sym typeface="DM Sans"/>
              </a:rPr>
              <a:t>Briefly elaborate </a:t>
            </a:r>
          </a:p>
          <a:p>
            <a:pPr algn="l">
              <a:lnSpc>
                <a:spcPts val="3359"/>
              </a:lnSpc>
            </a:pPr>
            <a:r>
              <a:rPr lang="en-US" sz="2400">
                <a:solidFill>
                  <a:srgbClr val="0D473F"/>
                </a:solidFill>
                <a:latin typeface="DM Sans"/>
                <a:ea typeface="DM Sans"/>
                <a:cs typeface="DM Sans"/>
                <a:sym typeface="DM Sans"/>
              </a:rPr>
              <a:t>on what you want</a:t>
            </a:r>
          </a:p>
          <a:p>
            <a:pPr algn="l">
              <a:lnSpc>
                <a:spcPts val="3359"/>
              </a:lnSpc>
            </a:pPr>
            <a:r>
              <a:rPr lang="en-US" sz="2400">
                <a:solidFill>
                  <a:srgbClr val="0D473F"/>
                </a:solidFill>
                <a:latin typeface="DM Sans"/>
                <a:ea typeface="DM Sans"/>
                <a:cs typeface="DM Sans"/>
                <a:sym typeface="DM Sans"/>
              </a:rPr>
              <a:t>to discuss. </a:t>
            </a:r>
          </a:p>
        </p:txBody>
      </p:sp>
    </p:spTree>
    <p:extLst>
      <p:ext uri="{BB962C8B-B14F-4D97-AF65-F5344CB8AC3E}">
        <p14:creationId xmlns:p14="http://schemas.microsoft.com/office/powerpoint/2010/main" val="3600481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722078" y="0"/>
            <a:ext cx="22375396" cy="11803021"/>
          </a:xfrm>
          <a:custGeom>
            <a:avLst/>
            <a:gdLst/>
            <a:ahLst/>
            <a:cxnLst/>
            <a:rect l="l" t="t" r="r" b="b"/>
            <a:pathLst>
              <a:path w="22375396" h="11803021">
                <a:moveTo>
                  <a:pt x="22375396" y="0"/>
                </a:moveTo>
                <a:lnTo>
                  <a:pt x="0" y="0"/>
                </a:lnTo>
                <a:lnTo>
                  <a:pt x="0" y="11803021"/>
                </a:lnTo>
                <a:lnTo>
                  <a:pt x="22375396" y="11803021"/>
                </a:lnTo>
                <a:lnTo>
                  <a:pt x="22375396" y="0"/>
                </a:lnTo>
                <a:close/>
              </a:path>
            </a:pathLst>
          </a:custGeom>
          <a:blipFill>
            <a:blip r:embed="rId2"/>
            <a:stretch>
              <a:fillRect/>
            </a:stretch>
          </a:blipFill>
        </p:spPr>
      </p:sp>
      <p:grpSp>
        <p:nvGrpSpPr>
          <p:cNvPr id="3" name="Group 3"/>
          <p:cNvGrpSpPr/>
          <p:nvPr/>
        </p:nvGrpSpPr>
        <p:grpSpPr>
          <a:xfrm>
            <a:off x="-1079447" y="2670886"/>
            <a:ext cx="16594047" cy="1640205"/>
            <a:chOff x="0" y="0"/>
            <a:chExt cx="4370449" cy="431988"/>
          </a:xfrm>
        </p:grpSpPr>
        <p:sp>
          <p:nvSpPr>
            <p:cNvPr id="4" name="Freeform 4"/>
            <p:cNvSpPr/>
            <p:nvPr/>
          </p:nvSpPr>
          <p:spPr>
            <a:xfrm>
              <a:off x="0" y="0"/>
              <a:ext cx="4370449" cy="431988"/>
            </a:xfrm>
            <a:custGeom>
              <a:avLst/>
              <a:gdLst/>
              <a:ahLst/>
              <a:cxnLst/>
              <a:rect l="l" t="t" r="r" b="b"/>
              <a:pathLst>
                <a:path w="4370449" h="431988">
                  <a:moveTo>
                    <a:pt x="4167249" y="0"/>
                  </a:moveTo>
                  <a:cubicBezTo>
                    <a:pt x="4279473" y="0"/>
                    <a:pt x="4370449" y="96704"/>
                    <a:pt x="4370449" y="215994"/>
                  </a:cubicBezTo>
                  <a:cubicBezTo>
                    <a:pt x="4370449" y="335284"/>
                    <a:pt x="4279473" y="431988"/>
                    <a:pt x="4167249" y="431988"/>
                  </a:cubicBezTo>
                  <a:lnTo>
                    <a:pt x="203200" y="431988"/>
                  </a:lnTo>
                  <a:cubicBezTo>
                    <a:pt x="90976" y="431988"/>
                    <a:pt x="0" y="335284"/>
                    <a:pt x="0" y="215994"/>
                  </a:cubicBezTo>
                  <a:cubicBezTo>
                    <a:pt x="0" y="96704"/>
                    <a:pt x="90976" y="0"/>
                    <a:pt x="203200" y="0"/>
                  </a:cubicBezTo>
                  <a:close/>
                </a:path>
              </a:pathLst>
            </a:custGeom>
            <a:ln w="19050" cap="sq">
              <a:solidFill>
                <a:srgbClr val="FFD2BE"/>
              </a:solidFill>
              <a:prstDash val="solid"/>
              <a:miter/>
            </a:ln>
          </p:spPr>
        </p:sp>
        <p:sp>
          <p:nvSpPr>
            <p:cNvPr id="5" name="TextBox 5"/>
            <p:cNvSpPr txBox="1"/>
            <p:nvPr/>
          </p:nvSpPr>
          <p:spPr>
            <a:xfrm>
              <a:off x="0" y="-47625"/>
              <a:ext cx="4370449" cy="479613"/>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1443582" y="4292041"/>
            <a:ext cx="17816957" cy="1640205"/>
            <a:chOff x="0" y="0"/>
            <a:chExt cx="4692532" cy="431988"/>
          </a:xfrm>
        </p:grpSpPr>
        <p:sp>
          <p:nvSpPr>
            <p:cNvPr id="7" name="Freeform 7"/>
            <p:cNvSpPr/>
            <p:nvPr/>
          </p:nvSpPr>
          <p:spPr>
            <a:xfrm>
              <a:off x="0" y="0"/>
              <a:ext cx="4692532" cy="431988"/>
            </a:xfrm>
            <a:custGeom>
              <a:avLst/>
              <a:gdLst/>
              <a:ahLst/>
              <a:cxnLst/>
              <a:rect l="l" t="t" r="r" b="b"/>
              <a:pathLst>
                <a:path w="4692532" h="431988">
                  <a:moveTo>
                    <a:pt x="4489332" y="0"/>
                  </a:moveTo>
                  <a:cubicBezTo>
                    <a:pt x="4601556" y="0"/>
                    <a:pt x="4692532" y="96704"/>
                    <a:pt x="4692532" y="215994"/>
                  </a:cubicBezTo>
                  <a:cubicBezTo>
                    <a:pt x="4692532" y="335284"/>
                    <a:pt x="4601556" y="431988"/>
                    <a:pt x="4489332" y="431988"/>
                  </a:cubicBezTo>
                  <a:lnTo>
                    <a:pt x="203200" y="431988"/>
                  </a:lnTo>
                  <a:cubicBezTo>
                    <a:pt x="90976" y="431988"/>
                    <a:pt x="0" y="335284"/>
                    <a:pt x="0" y="215994"/>
                  </a:cubicBezTo>
                  <a:cubicBezTo>
                    <a:pt x="0" y="96704"/>
                    <a:pt x="90976" y="0"/>
                    <a:pt x="203200" y="0"/>
                  </a:cubicBezTo>
                  <a:close/>
                </a:path>
              </a:pathLst>
            </a:custGeom>
            <a:ln w="19050" cap="sq">
              <a:solidFill>
                <a:srgbClr val="FFD2BE"/>
              </a:solidFill>
              <a:prstDash val="solid"/>
              <a:miter/>
            </a:ln>
          </p:spPr>
        </p:sp>
        <p:sp>
          <p:nvSpPr>
            <p:cNvPr id="8" name="TextBox 8"/>
            <p:cNvSpPr txBox="1"/>
            <p:nvPr/>
          </p:nvSpPr>
          <p:spPr>
            <a:xfrm>
              <a:off x="0" y="-47625"/>
              <a:ext cx="4692532" cy="479613"/>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195501" y="5901511"/>
            <a:ext cx="16150428" cy="1640205"/>
            <a:chOff x="0" y="0"/>
            <a:chExt cx="4253611" cy="431988"/>
          </a:xfrm>
        </p:grpSpPr>
        <p:sp>
          <p:nvSpPr>
            <p:cNvPr id="10" name="Freeform 10"/>
            <p:cNvSpPr/>
            <p:nvPr/>
          </p:nvSpPr>
          <p:spPr>
            <a:xfrm>
              <a:off x="0" y="0"/>
              <a:ext cx="4253611" cy="431988"/>
            </a:xfrm>
            <a:custGeom>
              <a:avLst/>
              <a:gdLst/>
              <a:ahLst/>
              <a:cxnLst/>
              <a:rect l="l" t="t" r="r" b="b"/>
              <a:pathLst>
                <a:path w="4253611" h="431988">
                  <a:moveTo>
                    <a:pt x="4050411" y="0"/>
                  </a:moveTo>
                  <a:cubicBezTo>
                    <a:pt x="4162635" y="0"/>
                    <a:pt x="4253611" y="96704"/>
                    <a:pt x="4253611" y="215994"/>
                  </a:cubicBezTo>
                  <a:cubicBezTo>
                    <a:pt x="4253611" y="335284"/>
                    <a:pt x="4162635" y="431988"/>
                    <a:pt x="4050411" y="431988"/>
                  </a:cubicBezTo>
                  <a:lnTo>
                    <a:pt x="203200" y="431988"/>
                  </a:lnTo>
                  <a:cubicBezTo>
                    <a:pt x="90976" y="431988"/>
                    <a:pt x="0" y="335284"/>
                    <a:pt x="0" y="215994"/>
                  </a:cubicBezTo>
                  <a:cubicBezTo>
                    <a:pt x="0" y="96704"/>
                    <a:pt x="90976" y="0"/>
                    <a:pt x="203200" y="0"/>
                  </a:cubicBezTo>
                  <a:close/>
                </a:path>
              </a:pathLst>
            </a:custGeom>
            <a:ln w="19050" cap="sq">
              <a:solidFill>
                <a:srgbClr val="FFD2BE"/>
              </a:solidFill>
              <a:prstDash val="solid"/>
              <a:miter/>
            </a:ln>
          </p:spPr>
        </p:sp>
        <p:sp>
          <p:nvSpPr>
            <p:cNvPr id="11" name="TextBox 11"/>
            <p:cNvSpPr txBox="1"/>
            <p:nvPr/>
          </p:nvSpPr>
          <p:spPr>
            <a:xfrm>
              <a:off x="0" y="-47625"/>
              <a:ext cx="4253611" cy="479613"/>
            </a:xfrm>
            <a:prstGeom prst="rect">
              <a:avLst/>
            </a:prstGeom>
          </p:spPr>
          <p:txBody>
            <a:bodyPr lIns="50800" tIns="50800" rIns="50800" bIns="50800" rtlCol="0" anchor="ctr"/>
            <a:lstStyle/>
            <a:p>
              <a:pPr algn="ctr">
                <a:lnSpc>
                  <a:spcPts val="3359"/>
                </a:lnSpc>
              </a:pPr>
              <a:endParaRPr/>
            </a:p>
          </p:txBody>
        </p:sp>
      </p:grpSp>
      <p:sp>
        <p:nvSpPr>
          <p:cNvPr id="12" name="Freeform 12"/>
          <p:cNvSpPr/>
          <p:nvPr/>
        </p:nvSpPr>
        <p:spPr>
          <a:xfrm flipH="1">
            <a:off x="-722078" y="-9525"/>
            <a:ext cx="22375396" cy="11803021"/>
          </a:xfrm>
          <a:custGeom>
            <a:avLst/>
            <a:gdLst/>
            <a:ahLst/>
            <a:cxnLst/>
            <a:rect l="l" t="t" r="r" b="b"/>
            <a:pathLst>
              <a:path w="22375396" h="11803021">
                <a:moveTo>
                  <a:pt x="22375396" y="0"/>
                </a:moveTo>
                <a:lnTo>
                  <a:pt x="0" y="0"/>
                </a:lnTo>
                <a:lnTo>
                  <a:pt x="0" y="11803021"/>
                </a:lnTo>
                <a:lnTo>
                  <a:pt x="22375396" y="11803021"/>
                </a:lnTo>
                <a:lnTo>
                  <a:pt x="22375396" y="0"/>
                </a:lnTo>
                <a:close/>
              </a:path>
            </a:pathLst>
          </a:custGeom>
          <a:blipFill>
            <a:blip r:embed="rId3"/>
            <a:stretch>
              <a:fillRect/>
            </a:stretch>
          </a:blipFill>
        </p:spPr>
      </p:sp>
      <p:sp>
        <p:nvSpPr>
          <p:cNvPr id="13" name="TextBox 13"/>
          <p:cNvSpPr txBox="1"/>
          <p:nvPr/>
        </p:nvSpPr>
        <p:spPr>
          <a:xfrm>
            <a:off x="1028700" y="1171575"/>
            <a:ext cx="14676239" cy="1069976"/>
          </a:xfrm>
          <a:prstGeom prst="rect">
            <a:avLst/>
          </a:prstGeom>
        </p:spPr>
        <p:txBody>
          <a:bodyPr lIns="0" tIns="0" rIns="0" bIns="0" rtlCol="0" anchor="t">
            <a:spAutoFit/>
          </a:bodyPr>
          <a:lstStyle/>
          <a:p>
            <a:pPr algn="l">
              <a:lnSpc>
                <a:spcPts val="8000"/>
              </a:lnSpc>
            </a:pPr>
            <a:r>
              <a:rPr lang="en-US" sz="8000">
                <a:solidFill>
                  <a:srgbClr val="FFFFFF"/>
                </a:solidFill>
                <a:latin typeface="Black Mango Light"/>
                <a:ea typeface="Black Mango Light"/>
                <a:cs typeface="Black Mango Light"/>
                <a:sym typeface="Black Mango Light"/>
              </a:rPr>
              <a:t>How to Use This Presentation</a:t>
            </a:r>
          </a:p>
        </p:txBody>
      </p:sp>
      <p:sp>
        <p:nvSpPr>
          <p:cNvPr id="14" name="TextBox 14"/>
          <p:cNvSpPr txBox="1"/>
          <p:nvPr/>
        </p:nvSpPr>
        <p:spPr>
          <a:xfrm>
            <a:off x="1028700" y="2923298"/>
            <a:ext cx="2319338" cy="327660"/>
          </a:xfrm>
          <a:prstGeom prst="rect">
            <a:avLst/>
          </a:prstGeom>
        </p:spPr>
        <p:txBody>
          <a:bodyPr lIns="0" tIns="0" rIns="0" bIns="0" rtlCol="0" anchor="t">
            <a:spAutoFit/>
          </a:bodyPr>
          <a:lstStyle/>
          <a:p>
            <a:pPr algn="l">
              <a:lnSpc>
                <a:spcPts val="2400"/>
              </a:lnSpc>
            </a:pPr>
            <a:r>
              <a:rPr lang="en-US" sz="2400">
                <a:solidFill>
                  <a:srgbClr val="FFD2BE"/>
                </a:solidFill>
                <a:latin typeface="DM Sans"/>
                <a:ea typeface="DM Sans"/>
                <a:cs typeface="DM Sans"/>
                <a:sym typeface="DM Sans"/>
              </a:rPr>
              <a:t>GOOGLE SLIDES</a:t>
            </a:r>
          </a:p>
        </p:txBody>
      </p:sp>
      <p:sp>
        <p:nvSpPr>
          <p:cNvPr id="15" name="TextBox 15"/>
          <p:cNvSpPr txBox="1"/>
          <p:nvPr/>
        </p:nvSpPr>
        <p:spPr>
          <a:xfrm>
            <a:off x="3809732" y="2847098"/>
            <a:ext cx="11145195" cy="1564005"/>
          </a:xfrm>
          <a:prstGeom prst="rect">
            <a:avLst/>
          </a:prstGeom>
        </p:spPr>
        <p:txBody>
          <a:bodyPr lIns="0" tIns="0" rIns="0" bIns="0" rtlCol="0" anchor="t">
            <a:spAutoFit/>
          </a:bodyPr>
          <a:lstStyle/>
          <a:p>
            <a:pPr algn="l">
              <a:lnSpc>
                <a:spcPts val="2520"/>
              </a:lnSpc>
            </a:pPr>
            <a:r>
              <a:rPr lang="en-US" sz="1800">
                <a:solidFill>
                  <a:srgbClr val="FFFFFF"/>
                </a:solidFill>
                <a:latin typeface="DM Sans"/>
                <a:ea typeface="DM Sans"/>
                <a:cs typeface="DM Sans"/>
                <a:sym typeface="DM Sans"/>
              </a:rPr>
              <a:t>Click on the "Google Slides" button below this presentation preview. Make sure to sign in to your Google account. Click on "Make a copy." Start editing your presentation. </a:t>
            </a:r>
            <a:r>
              <a:rPr lang="en-US" sz="1800" b="1">
                <a:solidFill>
                  <a:srgbClr val="FFFFFF"/>
                </a:solidFill>
                <a:latin typeface="DM Sans Bold"/>
                <a:ea typeface="DM Sans Bold"/>
                <a:cs typeface="DM Sans Bold"/>
                <a:sym typeface="DM Sans Bold"/>
              </a:rPr>
              <a:t>Alternative:</a:t>
            </a:r>
            <a:r>
              <a:rPr lang="en-US" sz="1800">
                <a:solidFill>
                  <a:srgbClr val="FFFFFF"/>
                </a:solidFill>
                <a:latin typeface="DM Sans"/>
                <a:ea typeface="DM Sans"/>
                <a:cs typeface="DM Sans"/>
                <a:sym typeface="DM Sans"/>
              </a:rPr>
              <a:t> Click on the "Share" button on the top right corner in Canva and click on "More" at the bottom of the menu. Enter "Google Drive" in the search bar and click on the GDrive icon to add this design as a Google slide in your GDrive.</a:t>
            </a:r>
          </a:p>
          <a:p>
            <a:pPr algn="l">
              <a:lnSpc>
                <a:spcPts val="2520"/>
              </a:lnSpc>
            </a:pPr>
            <a:endParaRPr lang="en-US" sz="1800">
              <a:solidFill>
                <a:srgbClr val="FFFFFF"/>
              </a:solidFill>
              <a:latin typeface="DM Sans"/>
              <a:ea typeface="DM Sans"/>
              <a:cs typeface="DM Sans"/>
              <a:sym typeface="DM Sans"/>
            </a:endParaRPr>
          </a:p>
        </p:txBody>
      </p:sp>
      <p:sp>
        <p:nvSpPr>
          <p:cNvPr id="16" name="TextBox 16"/>
          <p:cNvSpPr txBox="1"/>
          <p:nvPr/>
        </p:nvSpPr>
        <p:spPr>
          <a:xfrm>
            <a:off x="2419216" y="4695773"/>
            <a:ext cx="1929705" cy="327660"/>
          </a:xfrm>
          <a:prstGeom prst="rect">
            <a:avLst/>
          </a:prstGeom>
        </p:spPr>
        <p:txBody>
          <a:bodyPr lIns="0" tIns="0" rIns="0" bIns="0" rtlCol="0" anchor="t">
            <a:spAutoFit/>
          </a:bodyPr>
          <a:lstStyle/>
          <a:p>
            <a:pPr algn="l">
              <a:lnSpc>
                <a:spcPts val="2400"/>
              </a:lnSpc>
            </a:pPr>
            <a:r>
              <a:rPr lang="en-US" sz="2400">
                <a:solidFill>
                  <a:srgbClr val="FFD2BE"/>
                </a:solidFill>
                <a:latin typeface="DM Sans"/>
                <a:ea typeface="DM Sans"/>
                <a:cs typeface="DM Sans"/>
                <a:sym typeface="DM Sans"/>
              </a:rPr>
              <a:t>POWERPOINT</a:t>
            </a:r>
          </a:p>
        </p:txBody>
      </p:sp>
      <p:sp>
        <p:nvSpPr>
          <p:cNvPr id="17" name="TextBox 17"/>
          <p:cNvSpPr txBox="1"/>
          <p:nvPr/>
        </p:nvSpPr>
        <p:spPr>
          <a:xfrm>
            <a:off x="5200248" y="4619573"/>
            <a:ext cx="12500806" cy="935355"/>
          </a:xfrm>
          <a:prstGeom prst="rect">
            <a:avLst/>
          </a:prstGeom>
        </p:spPr>
        <p:txBody>
          <a:bodyPr lIns="0" tIns="0" rIns="0" bIns="0" rtlCol="0" anchor="t">
            <a:spAutoFit/>
          </a:bodyPr>
          <a:lstStyle/>
          <a:p>
            <a:pPr algn="l">
              <a:lnSpc>
                <a:spcPts val="2520"/>
              </a:lnSpc>
            </a:pPr>
            <a:r>
              <a:rPr lang="en-US" sz="1800">
                <a:solidFill>
                  <a:srgbClr val="FFFFFF"/>
                </a:solidFill>
                <a:latin typeface="DM Sans"/>
                <a:ea typeface="DM Sans"/>
                <a:cs typeface="DM Sans"/>
                <a:sym typeface="DM Sans"/>
              </a:rPr>
              <a:t>Click on the "PowerPoint" button below this presentation preview. Start editing your presentation.</a:t>
            </a:r>
          </a:p>
          <a:p>
            <a:pPr algn="l">
              <a:lnSpc>
                <a:spcPts val="2520"/>
              </a:lnSpc>
            </a:pPr>
            <a:r>
              <a:rPr lang="en-US" sz="1800" b="1">
                <a:solidFill>
                  <a:srgbClr val="FFFFFF"/>
                </a:solidFill>
                <a:latin typeface="DM Sans Bold"/>
                <a:ea typeface="DM Sans Bold"/>
                <a:cs typeface="DM Sans Bold"/>
                <a:sym typeface="DM Sans Bold"/>
              </a:rPr>
              <a:t>Alternative:</a:t>
            </a:r>
            <a:r>
              <a:rPr lang="en-US" sz="1800">
                <a:solidFill>
                  <a:srgbClr val="FFFFFF"/>
                </a:solidFill>
                <a:latin typeface="DM Sans"/>
                <a:ea typeface="DM Sans"/>
                <a:cs typeface="DM Sans"/>
                <a:sym typeface="DM Sans"/>
              </a:rPr>
              <a:t> From Canva template file, Click on the "Share" button on the top right corner in Canva and click on "More" at the bottom of the menu. Enter "PowerPoint" in the search bar and click on the PowerPoint icon to download.</a:t>
            </a:r>
          </a:p>
        </p:txBody>
      </p:sp>
      <p:sp>
        <p:nvSpPr>
          <p:cNvPr id="18" name="TextBox 18"/>
          <p:cNvSpPr txBox="1"/>
          <p:nvPr/>
        </p:nvSpPr>
        <p:spPr>
          <a:xfrm>
            <a:off x="3779401" y="6311086"/>
            <a:ext cx="1037927" cy="327660"/>
          </a:xfrm>
          <a:prstGeom prst="rect">
            <a:avLst/>
          </a:prstGeom>
        </p:spPr>
        <p:txBody>
          <a:bodyPr lIns="0" tIns="0" rIns="0" bIns="0" rtlCol="0" anchor="t">
            <a:spAutoFit/>
          </a:bodyPr>
          <a:lstStyle/>
          <a:p>
            <a:pPr algn="l">
              <a:lnSpc>
                <a:spcPts val="2400"/>
              </a:lnSpc>
            </a:pPr>
            <a:r>
              <a:rPr lang="en-US" sz="2400">
                <a:solidFill>
                  <a:srgbClr val="FFD2BE"/>
                </a:solidFill>
                <a:latin typeface="DM Sans"/>
                <a:ea typeface="DM Sans"/>
                <a:cs typeface="DM Sans"/>
                <a:sym typeface="DM Sans"/>
              </a:rPr>
              <a:t>CANVA</a:t>
            </a:r>
          </a:p>
        </p:txBody>
      </p:sp>
      <p:sp>
        <p:nvSpPr>
          <p:cNvPr id="19" name="TextBox 19"/>
          <p:cNvSpPr txBox="1"/>
          <p:nvPr/>
        </p:nvSpPr>
        <p:spPr>
          <a:xfrm>
            <a:off x="6097055" y="6253936"/>
            <a:ext cx="8159554" cy="935355"/>
          </a:xfrm>
          <a:prstGeom prst="rect">
            <a:avLst/>
          </a:prstGeom>
        </p:spPr>
        <p:txBody>
          <a:bodyPr lIns="0" tIns="0" rIns="0" bIns="0" rtlCol="0" anchor="t">
            <a:spAutoFit/>
          </a:bodyPr>
          <a:lstStyle/>
          <a:p>
            <a:pPr algn="l">
              <a:lnSpc>
                <a:spcPts val="2520"/>
              </a:lnSpc>
            </a:pPr>
            <a:r>
              <a:rPr lang="en-US" sz="1800">
                <a:solidFill>
                  <a:srgbClr val="FFFFFF"/>
                </a:solidFill>
                <a:latin typeface="DM Sans"/>
                <a:ea typeface="DM Sans"/>
                <a:cs typeface="DM Sans"/>
                <a:sym typeface="DM Sans"/>
              </a:rPr>
              <a:t>Click on the "Canva" button under this presentation preview.</a:t>
            </a:r>
          </a:p>
          <a:p>
            <a:pPr algn="l">
              <a:lnSpc>
                <a:spcPts val="2520"/>
              </a:lnSpc>
            </a:pPr>
            <a:r>
              <a:rPr lang="en-US" sz="1800">
                <a:solidFill>
                  <a:srgbClr val="FFFFFF"/>
                </a:solidFill>
                <a:latin typeface="DM Sans"/>
                <a:ea typeface="DM Sans"/>
                <a:cs typeface="DM Sans"/>
                <a:sym typeface="DM Sans"/>
              </a:rPr>
              <a:t>Start editing your presentation.</a:t>
            </a:r>
          </a:p>
          <a:p>
            <a:pPr algn="l">
              <a:lnSpc>
                <a:spcPts val="2520"/>
              </a:lnSpc>
            </a:pPr>
            <a:r>
              <a:rPr lang="en-US" sz="1800">
                <a:solidFill>
                  <a:srgbClr val="FFFFFF"/>
                </a:solidFill>
                <a:latin typeface="DM Sans"/>
                <a:ea typeface="DM Sans"/>
                <a:cs typeface="DM Sans"/>
                <a:sym typeface="DM Sans"/>
              </a:rPr>
              <a:t>You need to sign in to your Canva account.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315575"/>
            <a:chOff x="0" y="0"/>
            <a:chExt cx="4816593" cy="2716859"/>
          </a:xfrm>
        </p:grpSpPr>
        <p:sp>
          <p:nvSpPr>
            <p:cNvPr id="3" name="Freeform 3"/>
            <p:cNvSpPr/>
            <p:nvPr/>
          </p:nvSpPr>
          <p:spPr>
            <a:xfrm>
              <a:off x="0" y="0"/>
              <a:ext cx="4816592" cy="2716859"/>
            </a:xfrm>
            <a:custGeom>
              <a:avLst/>
              <a:gdLst/>
              <a:ahLst/>
              <a:cxnLst/>
              <a:rect l="l" t="t" r="r" b="b"/>
              <a:pathLst>
                <a:path w="4816592" h="2716859">
                  <a:moveTo>
                    <a:pt x="0" y="0"/>
                  </a:moveTo>
                  <a:lnTo>
                    <a:pt x="4816592" y="0"/>
                  </a:lnTo>
                  <a:lnTo>
                    <a:pt x="4816592" y="2716859"/>
                  </a:lnTo>
                  <a:lnTo>
                    <a:pt x="0" y="2716859"/>
                  </a:lnTo>
                  <a:close/>
                </a:path>
              </a:pathLst>
            </a:custGeom>
            <a:solidFill>
              <a:srgbClr val="0D473F"/>
            </a:solidFill>
          </p:spPr>
        </p:sp>
        <p:sp>
          <p:nvSpPr>
            <p:cNvPr id="4" name="TextBox 4"/>
            <p:cNvSpPr txBox="1"/>
            <p:nvPr/>
          </p:nvSpPr>
          <p:spPr>
            <a:xfrm>
              <a:off x="0" y="-47625"/>
              <a:ext cx="4816593" cy="2764484"/>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0" y="1818641"/>
            <a:ext cx="18288000" cy="8496934"/>
            <a:chOff x="0" y="0"/>
            <a:chExt cx="4816593" cy="2237876"/>
          </a:xfrm>
        </p:grpSpPr>
        <p:sp>
          <p:nvSpPr>
            <p:cNvPr id="6" name="Freeform 6"/>
            <p:cNvSpPr/>
            <p:nvPr/>
          </p:nvSpPr>
          <p:spPr>
            <a:xfrm>
              <a:off x="0" y="0"/>
              <a:ext cx="4816592" cy="2237876"/>
            </a:xfrm>
            <a:custGeom>
              <a:avLst/>
              <a:gdLst/>
              <a:ahLst/>
              <a:cxnLst/>
              <a:rect l="l" t="t" r="r" b="b"/>
              <a:pathLst>
                <a:path w="4816592" h="2237876">
                  <a:moveTo>
                    <a:pt x="0" y="0"/>
                  </a:moveTo>
                  <a:lnTo>
                    <a:pt x="4816592" y="0"/>
                  </a:lnTo>
                  <a:lnTo>
                    <a:pt x="4816592" y="2237876"/>
                  </a:lnTo>
                  <a:lnTo>
                    <a:pt x="0" y="2237876"/>
                  </a:lnTo>
                  <a:close/>
                </a:path>
              </a:pathLst>
            </a:custGeom>
            <a:gradFill rotWithShape="1">
              <a:gsLst>
                <a:gs pos="0">
                  <a:srgbClr val="0B3731">
                    <a:alpha val="0"/>
                  </a:srgbClr>
                </a:gs>
                <a:gs pos="33333">
                  <a:srgbClr val="0B3731">
                    <a:alpha val="0"/>
                  </a:srgbClr>
                </a:gs>
                <a:gs pos="66667">
                  <a:srgbClr val="0B3731">
                    <a:alpha val="0"/>
                  </a:srgbClr>
                </a:gs>
                <a:gs pos="100000">
                  <a:srgbClr val="FFD2BE">
                    <a:alpha val="100000"/>
                  </a:srgbClr>
                </a:gs>
              </a:gsLst>
              <a:lin ang="5400000"/>
            </a:gradFill>
          </p:spPr>
        </p:sp>
        <p:sp>
          <p:nvSpPr>
            <p:cNvPr id="7" name="TextBox 7"/>
            <p:cNvSpPr txBox="1"/>
            <p:nvPr/>
          </p:nvSpPr>
          <p:spPr>
            <a:xfrm>
              <a:off x="0" y="-38100"/>
              <a:ext cx="4816593" cy="227597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632131" y="2833199"/>
            <a:ext cx="5023738" cy="7453801"/>
            <a:chOff x="0" y="0"/>
            <a:chExt cx="660400" cy="979846"/>
          </a:xfrm>
        </p:grpSpPr>
        <p:sp>
          <p:nvSpPr>
            <p:cNvPr id="9" name="Freeform 9"/>
            <p:cNvSpPr/>
            <p:nvPr/>
          </p:nvSpPr>
          <p:spPr>
            <a:xfrm>
              <a:off x="0" y="0"/>
              <a:ext cx="660400" cy="979846"/>
            </a:xfrm>
            <a:custGeom>
              <a:avLst/>
              <a:gdLst/>
              <a:ahLst/>
              <a:cxnLst/>
              <a:rect l="l" t="t" r="r" b="b"/>
              <a:pathLst>
                <a:path w="660400" h="97984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213"/>
                  </a:cubicBezTo>
                  <a:lnTo>
                    <a:pt x="660400" y="979846"/>
                  </a:lnTo>
                  <a:lnTo>
                    <a:pt x="0" y="979846"/>
                  </a:lnTo>
                  <a:lnTo>
                    <a:pt x="0" y="332693"/>
                  </a:lnTo>
                  <a:cubicBezTo>
                    <a:pt x="1782" y="185660"/>
                    <a:pt x="93019" y="64045"/>
                    <a:pt x="220252" y="19070"/>
                  </a:cubicBezTo>
                  <a:close/>
                </a:path>
              </a:pathLst>
            </a:custGeom>
            <a:blipFill>
              <a:blip r:embed="rId2"/>
              <a:stretch>
                <a:fillRect l="-40201" r="-82494"/>
              </a:stretch>
            </a:blipFill>
            <a:ln cap="sq">
              <a:noFill/>
              <a:prstDash val="solid"/>
              <a:miter/>
            </a:ln>
          </p:spPr>
        </p:sp>
      </p:grpSp>
      <p:sp>
        <p:nvSpPr>
          <p:cNvPr id="10" name="AutoShape 10"/>
          <p:cNvSpPr/>
          <p:nvPr/>
        </p:nvSpPr>
        <p:spPr>
          <a:xfrm>
            <a:off x="0" y="9248775"/>
            <a:ext cx="18288000" cy="0"/>
          </a:xfrm>
          <a:prstGeom prst="line">
            <a:avLst/>
          </a:prstGeom>
          <a:ln w="19050" cap="flat">
            <a:solidFill>
              <a:srgbClr val="FFD2BE"/>
            </a:solidFill>
            <a:prstDash val="solid"/>
            <a:headEnd type="none" w="sm" len="sm"/>
            <a:tailEnd type="none" w="sm" len="sm"/>
          </a:ln>
        </p:spPr>
      </p:sp>
      <p:grpSp>
        <p:nvGrpSpPr>
          <p:cNvPr id="11" name="Group 11"/>
          <p:cNvGrpSpPr/>
          <p:nvPr/>
        </p:nvGrpSpPr>
        <p:grpSpPr>
          <a:xfrm>
            <a:off x="12235562" y="2833199"/>
            <a:ext cx="5023738" cy="7453801"/>
            <a:chOff x="0" y="0"/>
            <a:chExt cx="660400" cy="979846"/>
          </a:xfrm>
        </p:grpSpPr>
        <p:sp>
          <p:nvSpPr>
            <p:cNvPr id="12" name="Freeform 12"/>
            <p:cNvSpPr/>
            <p:nvPr/>
          </p:nvSpPr>
          <p:spPr>
            <a:xfrm>
              <a:off x="0" y="0"/>
              <a:ext cx="660400" cy="979846"/>
            </a:xfrm>
            <a:custGeom>
              <a:avLst/>
              <a:gdLst/>
              <a:ahLst/>
              <a:cxnLst/>
              <a:rect l="l" t="t" r="r" b="b"/>
              <a:pathLst>
                <a:path w="660400" h="97984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213"/>
                  </a:cubicBezTo>
                  <a:lnTo>
                    <a:pt x="660400" y="979846"/>
                  </a:lnTo>
                  <a:lnTo>
                    <a:pt x="0" y="979846"/>
                  </a:lnTo>
                  <a:lnTo>
                    <a:pt x="0" y="332693"/>
                  </a:lnTo>
                  <a:cubicBezTo>
                    <a:pt x="1782" y="185660"/>
                    <a:pt x="93019" y="64045"/>
                    <a:pt x="220252" y="19070"/>
                  </a:cubicBezTo>
                  <a:close/>
                </a:path>
              </a:pathLst>
            </a:custGeom>
            <a:blipFill>
              <a:blip r:embed="rId3"/>
              <a:stretch>
                <a:fillRect l="-69626" r="-53070"/>
              </a:stretch>
            </a:blipFill>
            <a:ln cap="sq">
              <a:noFill/>
              <a:prstDash val="solid"/>
              <a:miter/>
            </a:ln>
          </p:spPr>
        </p:sp>
      </p:grpSp>
      <p:grpSp>
        <p:nvGrpSpPr>
          <p:cNvPr id="13" name="Group 13"/>
          <p:cNvGrpSpPr/>
          <p:nvPr/>
        </p:nvGrpSpPr>
        <p:grpSpPr>
          <a:xfrm>
            <a:off x="1028700" y="2833199"/>
            <a:ext cx="5023738" cy="7453801"/>
            <a:chOff x="0" y="0"/>
            <a:chExt cx="660400" cy="979846"/>
          </a:xfrm>
        </p:grpSpPr>
        <p:sp>
          <p:nvSpPr>
            <p:cNvPr id="14" name="Freeform 14"/>
            <p:cNvSpPr/>
            <p:nvPr/>
          </p:nvSpPr>
          <p:spPr>
            <a:xfrm>
              <a:off x="0" y="0"/>
              <a:ext cx="660400" cy="979846"/>
            </a:xfrm>
            <a:custGeom>
              <a:avLst/>
              <a:gdLst/>
              <a:ahLst/>
              <a:cxnLst/>
              <a:rect l="l" t="t" r="r" b="b"/>
              <a:pathLst>
                <a:path w="660400" h="97984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213"/>
                  </a:cubicBezTo>
                  <a:lnTo>
                    <a:pt x="660400" y="979846"/>
                  </a:lnTo>
                  <a:lnTo>
                    <a:pt x="0" y="979846"/>
                  </a:lnTo>
                  <a:lnTo>
                    <a:pt x="0" y="332693"/>
                  </a:lnTo>
                  <a:cubicBezTo>
                    <a:pt x="1782" y="185660"/>
                    <a:pt x="93019" y="64045"/>
                    <a:pt x="220252" y="19070"/>
                  </a:cubicBezTo>
                  <a:close/>
                </a:path>
              </a:pathLst>
            </a:custGeom>
            <a:blipFill>
              <a:blip r:embed="rId4"/>
              <a:stretch>
                <a:fillRect l="-56104" r="-53237"/>
              </a:stretch>
            </a:blipFill>
            <a:ln cap="sq">
              <a:noFill/>
              <a:prstDash val="solid"/>
              <a:miter/>
            </a:ln>
          </p:spPr>
        </p:sp>
      </p:grpSp>
      <p:sp>
        <p:nvSpPr>
          <p:cNvPr id="15" name="AutoShape 15"/>
          <p:cNvSpPr/>
          <p:nvPr/>
        </p:nvSpPr>
        <p:spPr>
          <a:xfrm>
            <a:off x="0" y="1828166"/>
            <a:ext cx="18288000" cy="0"/>
          </a:xfrm>
          <a:prstGeom prst="line">
            <a:avLst/>
          </a:prstGeom>
          <a:ln w="19050" cap="flat">
            <a:solidFill>
              <a:srgbClr val="FFD2BE"/>
            </a:solidFill>
            <a:prstDash val="solid"/>
            <a:headEnd type="none" w="sm" len="sm"/>
            <a:tailEnd type="none" w="sm" len="sm"/>
          </a:ln>
        </p:spPr>
      </p:sp>
      <p:sp>
        <p:nvSpPr>
          <p:cNvPr id="16" name="TextBox 16"/>
          <p:cNvSpPr txBox="1"/>
          <p:nvPr/>
        </p:nvSpPr>
        <p:spPr>
          <a:xfrm>
            <a:off x="1028700" y="729615"/>
            <a:ext cx="5392787" cy="848360"/>
          </a:xfrm>
          <a:prstGeom prst="rect">
            <a:avLst/>
          </a:prstGeom>
        </p:spPr>
        <p:txBody>
          <a:bodyPr lIns="0" tIns="0" rIns="0" bIns="0" rtlCol="0" anchor="t">
            <a:spAutoFit/>
          </a:bodyPr>
          <a:lstStyle/>
          <a:p>
            <a:pPr algn="l">
              <a:lnSpc>
                <a:spcPts val="6399"/>
              </a:lnSpc>
              <a:spcBef>
                <a:spcPct val="0"/>
              </a:spcBef>
            </a:pPr>
            <a:r>
              <a:rPr lang="en-US" sz="6399">
                <a:solidFill>
                  <a:srgbClr val="FFD2BE"/>
                </a:solidFill>
                <a:latin typeface="Black Mango Light"/>
                <a:ea typeface="Black Mango Light"/>
                <a:cs typeface="Black Mango Light"/>
                <a:sym typeface="Black Mango Light"/>
              </a:rPr>
              <a:t>Gallery Image</a:t>
            </a:r>
          </a:p>
        </p:txBody>
      </p:sp>
      <p:sp>
        <p:nvSpPr>
          <p:cNvPr id="17" name="TextBox 17"/>
          <p:cNvSpPr txBox="1"/>
          <p:nvPr/>
        </p:nvSpPr>
        <p:spPr>
          <a:xfrm>
            <a:off x="7010253" y="1066800"/>
            <a:ext cx="8250402" cy="327660"/>
          </a:xfrm>
          <a:prstGeom prst="rect">
            <a:avLst/>
          </a:prstGeom>
        </p:spPr>
        <p:txBody>
          <a:bodyPr lIns="0" tIns="0" rIns="0" bIns="0" rtlCol="0" anchor="t">
            <a:spAutoFit/>
          </a:bodyPr>
          <a:lstStyle/>
          <a:p>
            <a:pPr algn="l">
              <a:lnSpc>
                <a:spcPts val="2400"/>
              </a:lnSpc>
            </a:pPr>
            <a:r>
              <a:rPr lang="en-US" sz="2400">
                <a:solidFill>
                  <a:srgbClr val="FFFFFF"/>
                </a:solidFill>
                <a:latin typeface="DM Sans"/>
                <a:ea typeface="DM Sans"/>
                <a:cs typeface="DM Sans"/>
                <a:sym typeface="DM Sans"/>
              </a:rPr>
              <a:t>What can you say about your projects? Share it here!</a:t>
            </a:r>
          </a:p>
        </p:txBody>
      </p:sp>
    </p:spTree>
    <p:extLst>
      <p:ext uri="{BB962C8B-B14F-4D97-AF65-F5344CB8AC3E}">
        <p14:creationId xmlns:p14="http://schemas.microsoft.com/office/powerpoint/2010/main" val="2219960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772005"/>
            <a:ext cx="18288000" cy="13075920"/>
          </a:xfrm>
          <a:custGeom>
            <a:avLst/>
            <a:gdLst/>
            <a:ahLst/>
            <a:cxnLst/>
            <a:rect l="l" t="t" r="r" b="b"/>
            <a:pathLst>
              <a:path w="18288000" h="13075920">
                <a:moveTo>
                  <a:pt x="0" y="0"/>
                </a:moveTo>
                <a:lnTo>
                  <a:pt x="18288000" y="0"/>
                </a:lnTo>
                <a:lnTo>
                  <a:pt x="18288000" y="13075920"/>
                </a:lnTo>
                <a:lnTo>
                  <a:pt x="0" y="13075920"/>
                </a:lnTo>
                <a:lnTo>
                  <a:pt x="0" y="0"/>
                </a:lnTo>
                <a:close/>
              </a:path>
            </a:pathLst>
          </a:custGeom>
          <a:blipFill>
            <a:blip r:embed="rId2"/>
            <a:stretch>
              <a:fillRect/>
            </a:stretch>
          </a:blipFill>
        </p:spPr>
      </p:sp>
      <p:sp>
        <p:nvSpPr>
          <p:cNvPr id="3" name="Freeform 3"/>
          <p:cNvSpPr/>
          <p:nvPr/>
        </p:nvSpPr>
        <p:spPr>
          <a:xfrm>
            <a:off x="0" y="-2451965"/>
            <a:ext cx="18288000" cy="12755880"/>
          </a:xfrm>
          <a:custGeom>
            <a:avLst/>
            <a:gdLst/>
            <a:ahLst/>
            <a:cxnLst/>
            <a:rect l="l" t="t" r="r" b="b"/>
            <a:pathLst>
              <a:path w="18288000" h="12755880">
                <a:moveTo>
                  <a:pt x="0" y="0"/>
                </a:moveTo>
                <a:lnTo>
                  <a:pt x="18288000" y="0"/>
                </a:lnTo>
                <a:lnTo>
                  <a:pt x="18288000" y="12755880"/>
                </a:lnTo>
                <a:lnTo>
                  <a:pt x="0" y="12755880"/>
                </a:lnTo>
                <a:lnTo>
                  <a:pt x="0" y="0"/>
                </a:lnTo>
                <a:close/>
              </a:path>
            </a:pathLst>
          </a:custGeom>
          <a:blipFill>
            <a:blip r:embed="rId3"/>
            <a:stretch>
              <a:fillRect/>
            </a:stretch>
          </a:blipFill>
        </p:spPr>
      </p:sp>
      <p:grpSp>
        <p:nvGrpSpPr>
          <p:cNvPr id="4" name="Group 4"/>
          <p:cNvGrpSpPr/>
          <p:nvPr/>
        </p:nvGrpSpPr>
        <p:grpSpPr>
          <a:xfrm>
            <a:off x="0" y="0"/>
            <a:ext cx="18288000" cy="10287000"/>
            <a:chOff x="0" y="0"/>
            <a:chExt cx="4816593" cy="2709333"/>
          </a:xfrm>
        </p:grpSpPr>
        <p:sp>
          <p:nvSpPr>
            <p:cNvPr id="5" name="Freeform 5"/>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FFD2BE">
                    <a:alpha val="100000"/>
                  </a:srgbClr>
                </a:gs>
                <a:gs pos="50000">
                  <a:srgbClr val="0D473F">
                    <a:alpha val="0"/>
                  </a:srgbClr>
                </a:gs>
                <a:gs pos="100000">
                  <a:srgbClr val="0D473F">
                    <a:alpha val="100000"/>
                  </a:srgbClr>
                </a:gs>
              </a:gsLst>
              <a:lin ang="5400000"/>
            </a:gradFill>
          </p:spPr>
        </p:sp>
        <p:sp>
          <p:nvSpPr>
            <p:cNvPr id="6" name="TextBox 6"/>
            <p:cNvSpPr txBox="1"/>
            <p:nvPr/>
          </p:nvSpPr>
          <p:spPr>
            <a:xfrm>
              <a:off x="0" y="-47625"/>
              <a:ext cx="4816593" cy="2756958"/>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2117842" y="2994430"/>
            <a:ext cx="3896755" cy="1707355"/>
            <a:chOff x="0" y="0"/>
            <a:chExt cx="927541" cy="406400"/>
          </a:xfrm>
        </p:grpSpPr>
        <p:sp>
          <p:nvSpPr>
            <p:cNvPr id="8" name="Freeform 8"/>
            <p:cNvSpPr/>
            <p:nvPr/>
          </p:nvSpPr>
          <p:spPr>
            <a:xfrm>
              <a:off x="0" y="0"/>
              <a:ext cx="927541" cy="406400"/>
            </a:xfrm>
            <a:custGeom>
              <a:avLst/>
              <a:gdLst/>
              <a:ahLst/>
              <a:cxnLst/>
              <a:rect l="l" t="t" r="r" b="b"/>
              <a:pathLst>
                <a:path w="927541" h="406400">
                  <a:moveTo>
                    <a:pt x="724341" y="0"/>
                  </a:moveTo>
                  <a:cubicBezTo>
                    <a:pt x="836565" y="0"/>
                    <a:pt x="927541" y="90976"/>
                    <a:pt x="927541" y="203200"/>
                  </a:cubicBezTo>
                  <a:cubicBezTo>
                    <a:pt x="927541" y="315424"/>
                    <a:pt x="836565" y="406400"/>
                    <a:pt x="724341"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9" name="TextBox 9"/>
            <p:cNvSpPr txBox="1"/>
            <p:nvPr/>
          </p:nvSpPr>
          <p:spPr>
            <a:xfrm>
              <a:off x="0" y="-47625"/>
              <a:ext cx="927541" cy="454025"/>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7195622" y="2994430"/>
            <a:ext cx="3896755" cy="1707355"/>
            <a:chOff x="0" y="0"/>
            <a:chExt cx="927541" cy="406400"/>
          </a:xfrm>
        </p:grpSpPr>
        <p:sp>
          <p:nvSpPr>
            <p:cNvPr id="11" name="Freeform 11"/>
            <p:cNvSpPr/>
            <p:nvPr/>
          </p:nvSpPr>
          <p:spPr>
            <a:xfrm>
              <a:off x="0" y="0"/>
              <a:ext cx="927541" cy="406400"/>
            </a:xfrm>
            <a:custGeom>
              <a:avLst/>
              <a:gdLst/>
              <a:ahLst/>
              <a:cxnLst/>
              <a:rect l="l" t="t" r="r" b="b"/>
              <a:pathLst>
                <a:path w="927541" h="406400">
                  <a:moveTo>
                    <a:pt x="724341" y="0"/>
                  </a:moveTo>
                  <a:cubicBezTo>
                    <a:pt x="836565" y="0"/>
                    <a:pt x="927541" y="90976"/>
                    <a:pt x="927541" y="203200"/>
                  </a:cubicBezTo>
                  <a:cubicBezTo>
                    <a:pt x="927541" y="315424"/>
                    <a:pt x="836565" y="406400"/>
                    <a:pt x="724341"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2" name="TextBox 12"/>
            <p:cNvSpPr txBox="1"/>
            <p:nvPr/>
          </p:nvSpPr>
          <p:spPr>
            <a:xfrm>
              <a:off x="0" y="-47625"/>
              <a:ext cx="927541" cy="454025"/>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a:off x="12273478" y="2994430"/>
            <a:ext cx="3896755" cy="1707355"/>
            <a:chOff x="0" y="0"/>
            <a:chExt cx="927541" cy="406400"/>
          </a:xfrm>
        </p:grpSpPr>
        <p:sp>
          <p:nvSpPr>
            <p:cNvPr id="14" name="Freeform 14"/>
            <p:cNvSpPr/>
            <p:nvPr/>
          </p:nvSpPr>
          <p:spPr>
            <a:xfrm>
              <a:off x="0" y="0"/>
              <a:ext cx="927541" cy="406400"/>
            </a:xfrm>
            <a:custGeom>
              <a:avLst/>
              <a:gdLst/>
              <a:ahLst/>
              <a:cxnLst/>
              <a:rect l="l" t="t" r="r" b="b"/>
              <a:pathLst>
                <a:path w="927541" h="406400">
                  <a:moveTo>
                    <a:pt x="724341" y="0"/>
                  </a:moveTo>
                  <a:cubicBezTo>
                    <a:pt x="836565" y="0"/>
                    <a:pt x="927541" y="90976"/>
                    <a:pt x="927541" y="203200"/>
                  </a:cubicBezTo>
                  <a:cubicBezTo>
                    <a:pt x="927541" y="315424"/>
                    <a:pt x="836565" y="406400"/>
                    <a:pt x="724341"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5" name="TextBox 15"/>
            <p:cNvSpPr txBox="1"/>
            <p:nvPr/>
          </p:nvSpPr>
          <p:spPr>
            <a:xfrm>
              <a:off x="0" y="-47625"/>
              <a:ext cx="927541" cy="454025"/>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2877141" y="4911265"/>
            <a:ext cx="2378159" cy="870752"/>
            <a:chOff x="0" y="0"/>
            <a:chExt cx="927541" cy="339615"/>
          </a:xfrm>
        </p:grpSpPr>
        <p:sp>
          <p:nvSpPr>
            <p:cNvPr id="17" name="Freeform 17"/>
            <p:cNvSpPr/>
            <p:nvPr/>
          </p:nvSpPr>
          <p:spPr>
            <a:xfrm>
              <a:off x="0" y="0"/>
              <a:ext cx="927541" cy="339615"/>
            </a:xfrm>
            <a:custGeom>
              <a:avLst/>
              <a:gdLst/>
              <a:ahLst/>
              <a:cxnLst/>
              <a:rect l="l" t="t" r="r" b="b"/>
              <a:pathLst>
                <a:path w="927541" h="339615">
                  <a:moveTo>
                    <a:pt x="724341" y="0"/>
                  </a:moveTo>
                  <a:cubicBezTo>
                    <a:pt x="836565" y="0"/>
                    <a:pt x="927541" y="76025"/>
                    <a:pt x="927541" y="169807"/>
                  </a:cubicBezTo>
                  <a:cubicBezTo>
                    <a:pt x="927541" y="263590"/>
                    <a:pt x="836565" y="339615"/>
                    <a:pt x="724341" y="339615"/>
                  </a:cubicBezTo>
                  <a:lnTo>
                    <a:pt x="203200" y="339615"/>
                  </a:lnTo>
                  <a:cubicBezTo>
                    <a:pt x="90976" y="339615"/>
                    <a:pt x="0" y="263590"/>
                    <a:pt x="0" y="169807"/>
                  </a:cubicBezTo>
                  <a:cubicBezTo>
                    <a:pt x="0" y="76025"/>
                    <a:pt x="90976" y="0"/>
                    <a:pt x="203200" y="0"/>
                  </a:cubicBezTo>
                  <a:close/>
                </a:path>
              </a:pathLst>
            </a:custGeom>
            <a:solidFill>
              <a:srgbClr val="0D473F"/>
            </a:solidFill>
            <a:ln cap="sq">
              <a:noFill/>
              <a:prstDash val="solid"/>
              <a:miter/>
            </a:ln>
          </p:spPr>
        </p:sp>
        <p:sp>
          <p:nvSpPr>
            <p:cNvPr id="18" name="TextBox 18"/>
            <p:cNvSpPr txBox="1"/>
            <p:nvPr/>
          </p:nvSpPr>
          <p:spPr>
            <a:xfrm>
              <a:off x="0" y="-47625"/>
              <a:ext cx="927541" cy="387240"/>
            </a:xfrm>
            <a:prstGeom prst="rect">
              <a:avLst/>
            </a:prstGeom>
          </p:spPr>
          <p:txBody>
            <a:bodyPr lIns="50800" tIns="50800" rIns="50800" bIns="50800" rtlCol="0" anchor="ctr"/>
            <a:lstStyle/>
            <a:p>
              <a:pPr algn="ctr">
                <a:lnSpc>
                  <a:spcPts val="3359"/>
                </a:lnSpc>
              </a:pPr>
              <a:endParaRPr/>
            </a:p>
          </p:txBody>
        </p:sp>
      </p:grpSp>
      <p:grpSp>
        <p:nvGrpSpPr>
          <p:cNvPr id="19" name="Group 19"/>
          <p:cNvGrpSpPr/>
          <p:nvPr/>
        </p:nvGrpSpPr>
        <p:grpSpPr>
          <a:xfrm>
            <a:off x="7954921" y="4920214"/>
            <a:ext cx="2378159" cy="870752"/>
            <a:chOff x="0" y="0"/>
            <a:chExt cx="927541" cy="339615"/>
          </a:xfrm>
        </p:grpSpPr>
        <p:sp>
          <p:nvSpPr>
            <p:cNvPr id="20" name="Freeform 20"/>
            <p:cNvSpPr/>
            <p:nvPr/>
          </p:nvSpPr>
          <p:spPr>
            <a:xfrm>
              <a:off x="0" y="0"/>
              <a:ext cx="927541" cy="339615"/>
            </a:xfrm>
            <a:custGeom>
              <a:avLst/>
              <a:gdLst/>
              <a:ahLst/>
              <a:cxnLst/>
              <a:rect l="l" t="t" r="r" b="b"/>
              <a:pathLst>
                <a:path w="927541" h="339615">
                  <a:moveTo>
                    <a:pt x="724341" y="0"/>
                  </a:moveTo>
                  <a:cubicBezTo>
                    <a:pt x="836565" y="0"/>
                    <a:pt x="927541" y="76025"/>
                    <a:pt x="927541" y="169807"/>
                  </a:cubicBezTo>
                  <a:cubicBezTo>
                    <a:pt x="927541" y="263590"/>
                    <a:pt x="836565" y="339615"/>
                    <a:pt x="724341" y="339615"/>
                  </a:cubicBezTo>
                  <a:lnTo>
                    <a:pt x="203200" y="339615"/>
                  </a:lnTo>
                  <a:cubicBezTo>
                    <a:pt x="90976" y="339615"/>
                    <a:pt x="0" y="263590"/>
                    <a:pt x="0" y="169807"/>
                  </a:cubicBezTo>
                  <a:cubicBezTo>
                    <a:pt x="0" y="76025"/>
                    <a:pt x="90976" y="0"/>
                    <a:pt x="203200" y="0"/>
                  </a:cubicBezTo>
                  <a:close/>
                </a:path>
              </a:pathLst>
            </a:custGeom>
            <a:solidFill>
              <a:srgbClr val="0D473F"/>
            </a:solidFill>
            <a:ln cap="sq">
              <a:noFill/>
              <a:prstDash val="solid"/>
              <a:miter/>
            </a:ln>
          </p:spPr>
        </p:sp>
        <p:sp>
          <p:nvSpPr>
            <p:cNvPr id="21" name="TextBox 21"/>
            <p:cNvSpPr txBox="1"/>
            <p:nvPr/>
          </p:nvSpPr>
          <p:spPr>
            <a:xfrm>
              <a:off x="0" y="-47625"/>
              <a:ext cx="927541" cy="387240"/>
            </a:xfrm>
            <a:prstGeom prst="rect">
              <a:avLst/>
            </a:prstGeom>
          </p:spPr>
          <p:txBody>
            <a:bodyPr lIns="50800" tIns="50800" rIns="50800" bIns="50800" rtlCol="0" anchor="ctr"/>
            <a:lstStyle/>
            <a:p>
              <a:pPr algn="ctr">
                <a:lnSpc>
                  <a:spcPts val="3359"/>
                </a:lnSpc>
              </a:pPr>
              <a:endParaRPr/>
            </a:p>
          </p:txBody>
        </p:sp>
      </p:grpSp>
      <p:grpSp>
        <p:nvGrpSpPr>
          <p:cNvPr id="22" name="Group 22"/>
          <p:cNvGrpSpPr/>
          <p:nvPr/>
        </p:nvGrpSpPr>
        <p:grpSpPr>
          <a:xfrm>
            <a:off x="13032776" y="4911265"/>
            <a:ext cx="2378159" cy="870752"/>
            <a:chOff x="0" y="0"/>
            <a:chExt cx="927541" cy="339615"/>
          </a:xfrm>
        </p:grpSpPr>
        <p:sp>
          <p:nvSpPr>
            <p:cNvPr id="23" name="Freeform 23"/>
            <p:cNvSpPr/>
            <p:nvPr/>
          </p:nvSpPr>
          <p:spPr>
            <a:xfrm>
              <a:off x="0" y="0"/>
              <a:ext cx="927541" cy="339615"/>
            </a:xfrm>
            <a:custGeom>
              <a:avLst/>
              <a:gdLst/>
              <a:ahLst/>
              <a:cxnLst/>
              <a:rect l="l" t="t" r="r" b="b"/>
              <a:pathLst>
                <a:path w="927541" h="339615">
                  <a:moveTo>
                    <a:pt x="724341" y="0"/>
                  </a:moveTo>
                  <a:cubicBezTo>
                    <a:pt x="836565" y="0"/>
                    <a:pt x="927541" y="76025"/>
                    <a:pt x="927541" y="169807"/>
                  </a:cubicBezTo>
                  <a:cubicBezTo>
                    <a:pt x="927541" y="263590"/>
                    <a:pt x="836565" y="339615"/>
                    <a:pt x="724341" y="339615"/>
                  </a:cubicBezTo>
                  <a:lnTo>
                    <a:pt x="203200" y="339615"/>
                  </a:lnTo>
                  <a:cubicBezTo>
                    <a:pt x="90976" y="339615"/>
                    <a:pt x="0" y="263590"/>
                    <a:pt x="0" y="169807"/>
                  </a:cubicBezTo>
                  <a:cubicBezTo>
                    <a:pt x="0" y="76025"/>
                    <a:pt x="90976" y="0"/>
                    <a:pt x="203200" y="0"/>
                  </a:cubicBezTo>
                  <a:close/>
                </a:path>
              </a:pathLst>
            </a:custGeom>
            <a:solidFill>
              <a:srgbClr val="0D473F"/>
            </a:solidFill>
            <a:ln cap="sq">
              <a:noFill/>
              <a:prstDash val="solid"/>
              <a:miter/>
            </a:ln>
          </p:spPr>
        </p:sp>
        <p:sp>
          <p:nvSpPr>
            <p:cNvPr id="24" name="TextBox 24"/>
            <p:cNvSpPr txBox="1"/>
            <p:nvPr/>
          </p:nvSpPr>
          <p:spPr>
            <a:xfrm>
              <a:off x="0" y="-47625"/>
              <a:ext cx="927541" cy="387240"/>
            </a:xfrm>
            <a:prstGeom prst="rect">
              <a:avLst/>
            </a:prstGeom>
          </p:spPr>
          <p:txBody>
            <a:bodyPr lIns="50800" tIns="50800" rIns="50800" bIns="50800" rtlCol="0" anchor="ctr"/>
            <a:lstStyle/>
            <a:p>
              <a:pPr algn="ctr">
                <a:lnSpc>
                  <a:spcPts val="3359"/>
                </a:lnSpc>
              </a:pPr>
              <a:endParaRPr/>
            </a:p>
          </p:txBody>
        </p:sp>
      </p:grpSp>
      <p:grpSp>
        <p:nvGrpSpPr>
          <p:cNvPr id="25" name="Group 25"/>
          <p:cNvGrpSpPr/>
          <p:nvPr/>
        </p:nvGrpSpPr>
        <p:grpSpPr>
          <a:xfrm>
            <a:off x="12678805" y="6010041"/>
            <a:ext cx="3086100" cy="6057817"/>
            <a:chOff x="0" y="0"/>
            <a:chExt cx="812800" cy="1595475"/>
          </a:xfrm>
        </p:grpSpPr>
        <p:sp>
          <p:nvSpPr>
            <p:cNvPr id="26" name="Freeform 26"/>
            <p:cNvSpPr/>
            <p:nvPr/>
          </p:nvSpPr>
          <p:spPr>
            <a:xfrm>
              <a:off x="0" y="0"/>
              <a:ext cx="812800" cy="1595475"/>
            </a:xfrm>
            <a:custGeom>
              <a:avLst/>
              <a:gdLst/>
              <a:ahLst/>
              <a:cxnLst/>
              <a:rect l="l" t="t" r="r" b="b"/>
              <a:pathLst>
                <a:path w="812800" h="1595475">
                  <a:moveTo>
                    <a:pt x="250864" y="0"/>
                  </a:moveTo>
                  <a:lnTo>
                    <a:pt x="561936" y="0"/>
                  </a:lnTo>
                  <a:cubicBezTo>
                    <a:pt x="700484" y="0"/>
                    <a:pt x="812800" y="112316"/>
                    <a:pt x="812800" y="250864"/>
                  </a:cubicBezTo>
                  <a:lnTo>
                    <a:pt x="812800" y="1344610"/>
                  </a:lnTo>
                  <a:cubicBezTo>
                    <a:pt x="812800" y="1411144"/>
                    <a:pt x="786370" y="1474952"/>
                    <a:pt x="739324" y="1521998"/>
                  </a:cubicBezTo>
                  <a:cubicBezTo>
                    <a:pt x="692277" y="1569044"/>
                    <a:pt x="628469" y="1595475"/>
                    <a:pt x="561936" y="1595475"/>
                  </a:cubicBezTo>
                  <a:lnTo>
                    <a:pt x="250864" y="1595475"/>
                  </a:lnTo>
                  <a:cubicBezTo>
                    <a:pt x="112316" y="1595475"/>
                    <a:pt x="0" y="1483159"/>
                    <a:pt x="0" y="1344610"/>
                  </a:cubicBezTo>
                  <a:lnTo>
                    <a:pt x="0" y="250864"/>
                  </a:lnTo>
                  <a:cubicBezTo>
                    <a:pt x="0" y="112316"/>
                    <a:pt x="112316" y="0"/>
                    <a:pt x="250864" y="0"/>
                  </a:cubicBezTo>
                  <a:close/>
                </a:path>
              </a:pathLst>
            </a:custGeom>
            <a:gradFill rotWithShape="1">
              <a:gsLst>
                <a:gs pos="0">
                  <a:srgbClr val="FFD2BE">
                    <a:alpha val="100000"/>
                  </a:srgbClr>
                </a:gs>
                <a:gs pos="100000">
                  <a:srgbClr val="0B3731">
                    <a:alpha val="0"/>
                  </a:srgbClr>
                </a:gs>
              </a:gsLst>
              <a:lin ang="5400000"/>
            </a:gradFill>
            <a:ln cap="rnd">
              <a:noFill/>
              <a:prstDash val="solid"/>
              <a:round/>
            </a:ln>
          </p:spPr>
        </p:sp>
        <p:sp>
          <p:nvSpPr>
            <p:cNvPr id="27" name="TextBox 27"/>
            <p:cNvSpPr txBox="1"/>
            <p:nvPr/>
          </p:nvSpPr>
          <p:spPr>
            <a:xfrm>
              <a:off x="0" y="-47625"/>
              <a:ext cx="812800" cy="1643100"/>
            </a:xfrm>
            <a:prstGeom prst="rect">
              <a:avLst/>
            </a:prstGeom>
          </p:spPr>
          <p:txBody>
            <a:bodyPr lIns="50800" tIns="50800" rIns="50800" bIns="50800" rtlCol="0" anchor="ctr"/>
            <a:lstStyle/>
            <a:p>
              <a:pPr algn="ctr">
                <a:lnSpc>
                  <a:spcPts val="3359"/>
                </a:lnSpc>
              </a:pPr>
              <a:endParaRPr/>
            </a:p>
          </p:txBody>
        </p:sp>
      </p:grpSp>
      <p:sp>
        <p:nvSpPr>
          <p:cNvPr id="28" name="TextBox 28"/>
          <p:cNvSpPr txBox="1"/>
          <p:nvPr/>
        </p:nvSpPr>
        <p:spPr>
          <a:xfrm>
            <a:off x="5441007" y="1152525"/>
            <a:ext cx="7405985" cy="848360"/>
          </a:xfrm>
          <a:prstGeom prst="rect">
            <a:avLst/>
          </a:prstGeom>
        </p:spPr>
        <p:txBody>
          <a:bodyPr lIns="0" tIns="0" rIns="0" bIns="0" rtlCol="0" anchor="t">
            <a:spAutoFit/>
          </a:bodyPr>
          <a:lstStyle/>
          <a:p>
            <a:pPr algn="ctr">
              <a:lnSpc>
                <a:spcPts val="6399"/>
              </a:lnSpc>
              <a:spcBef>
                <a:spcPct val="0"/>
              </a:spcBef>
            </a:pPr>
            <a:r>
              <a:rPr lang="en-US" sz="6399">
                <a:solidFill>
                  <a:srgbClr val="0D473F"/>
                </a:solidFill>
                <a:latin typeface="Black Mango"/>
                <a:ea typeface="Black Mango"/>
                <a:cs typeface="Black Mango"/>
                <a:sym typeface="Black Mango"/>
              </a:rPr>
              <a:t>Add a Pricing Page</a:t>
            </a:r>
          </a:p>
        </p:txBody>
      </p:sp>
      <p:sp>
        <p:nvSpPr>
          <p:cNvPr id="29" name="TextBox 29"/>
          <p:cNvSpPr txBox="1"/>
          <p:nvPr/>
        </p:nvSpPr>
        <p:spPr>
          <a:xfrm>
            <a:off x="2989300" y="3384557"/>
            <a:ext cx="2153841" cy="1069976"/>
          </a:xfrm>
          <a:prstGeom prst="rect">
            <a:avLst/>
          </a:prstGeom>
        </p:spPr>
        <p:txBody>
          <a:bodyPr lIns="0" tIns="0" rIns="0" bIns="0" rtlCol="0" anchor="t">
            <a:spAutoFit/>
          </a:bodyPr>
          <a:lstStyle/>
          <a:p>
            <a:pPr algn="ctr">
              <a:lnSpc>
                <a:spcPts val="8000"/>
              </a:lnSpc>
              <a:spcBef>
                <a:spcPct val="0"/>
              </a:spcBef>
            </a:pPr>
            <a:r>
              <a:rPr lang="en-US" sz="8000" b="1">
                <a:solidFill>
                  <a:srgbClr val="0D473F"/>
                </a:solidFill>
                <a:latin typeface="Black Mango Bold"/>
                <a:ea typeface="Black Mango Bold"/>
                <a:cs typeface="Black Mango Bold"/>
                <a:sym typeface="Black Mango Bold"/>
              </a:rPr>
              <a:t>20$</a:t>
            </a:r>
          </a:p>
        </p:txBody>
      </p:sp>
      <p:sp>
        <p:nvSpPr>
          <p:cNvPr id="30" name="TextBox 30"/>
          <p:cNvSpPr txBox="1"/>
          <p:nvPr/>
        </p:nvSpPr>
        <p:spPr>
          <a:xfrm>
            <a:off x="8086874" y="3384557"/>
            <a:ext cx="2114252" cy="1069976"/>
          </a:xfrm>
          <a:prstGeom prst="rect">
            <a:avLst/>
          </a:prstGeom>
        </p:spPr>
        <p:txBody>
          <a:bodyPr lIns="0" tIns="0" rIns="0" bIns="0" rtlCol="0" anchor="t">
            <a:spAutoFit/>
          </a:bodyPr>
          <a:lstStyle/>
          <a:p>
            <a:pPr algn="ctr">
              <a:lnSpc>
                <a:spcPts val="8000"/>
              </a:lnSpc>
              <a:spcBef>
                <a:spcPct val="0"/>
              </a:spcBef>
            </a:pPr>
            <a:r>
              <a:rPr lang="en-US" sz="8000" b="1">
                <a:solidFill>
                  <a:srgbClr val="0D473F"/>
                </a:solidFill>
                <a:latin typeface="Black Mango Bold"/>
                <a:ea typeface="Black Mango Bold"/>
                <a:cs typeface="Black Mango Bold"/>
                <a:sym typeface="Black Mango Bold"/>
              </a:rPr>
              <a:t>30$</a:t>
            </a:r>
          </a:p>
        </p:txBody>
      </p:sp>
      <p:sp>
        <p:nvSpPr>
          <p:cNvPr id="31" name="TextBox 31"/>
          <p:cNvSpPr txBox="1"/>
          <p:nvPr/>
        </p:nvSpPr>
        <p:spPr>
          <a:xfrm>
            <a:off x="12773391" y="3384557"/>
            <a:ext cx="2906613" cy="1069976"/>
          </a:xfrm>
          <a:prstGeom prst="rect">
            <a:avLst/>
          </a:prstGeom>
        </p:spPr>
        <p:txBody>
          <a:bodyPr lIns="0" tIns="0" rIns="0" bIns="0" rtlCol="0" anchor="t">
            <a:spAutoFit/>
          </a:bodyPr>
          <a:lstStyle/>
          <a:p>
            <a:pPr algn="ctr">
              <a:lnSpc>
                <a:spcPts val="8000"/>
              </a:lnSpc>
              <a:spcBef>
                <a:spcPct val="0"/>
              </a:spcBef>
            </a:pPr>
            <a:r>
              <a:rPr lang="en-US" sz="8000" b="1">
                <a:solidFill>
                  <a:srgbClr val="0D473F"/>
                </a:solidFill>
                <a:latin typeface="Black Mango Bold"/>
                <a:ea typeface="Black Mango Bold"/>
                <a:cs typeface="Black Mango Bold"/>
                <a:sym typeface="Black Mango Bold"/>
              </a:rPr>
              <a:t>300$</a:t>
            </a:r>
          </a:p>
        </p:txBody>
      </p:sp>
      <p:sp>
        <p:nvSpPr>
          <p:cNvPr id="32" name="TextBox 32"/>
          <p:cNvSpPr txBox="1"/>
          <p:nvPr/>
        </p:nvSpPr>
        <p:spPr>
          <a:xfrm>
            <a:off x="3200710" y="5086350"/>
            <a:ext cx="1731020" cy="481330"/>
          </a:xfrm>
          <a:prstGeom prst="rect">
            <a:avLst/>
          </a:prstGeom>
        </p:spPr>
        <p:txBody>
          <a:bodyPr lIns="0" tIns="0" rIns="0" bIns="0" rtlCol="0" anchor="t">
            <a:spAutoFit/>
          </a:bodyPr>
          <a:lstStyle/>
          <a:p>
            <a:pPr algn="ctr">
              <a:lnSpc>
                <a:spcPts val="3919"/>
              </a:lnSpc>
            </a:pPr>
            <a:r>
              <a:rPr lang="en-US" sz="2799" b="1">
                <a:solidFill>
                  <a:srgbClr val="FFD2BE"/>
                </a:solidFill>
                <a:latin typeface="DM Sans Bold"/>
                <a:ea typeface="DM Sans Bold"/>
                <a:cs typeface="DM Sans Bold"/>
                <a:sym typeface="DM Sans Bold"/>
              </a:rPr>
              <a:t>MONTHLY</a:t>
            </a:r>
          </a:p>
        </p:txBody>
      </p:sp>
      <p:sp>
        <p:nvSpPr>
          <p:cNvPr id="33" name="TextBox 33"/>
          <p:cNvSpPr txBox="1"/>
          <p:nvPr/>
        </p:nvSpPr>
        <p:spPr>
          <a:xfrm>
            <a:off x="8278490" y="5095299"/>
            <a:ext cx="1731020" cy="481330"/>
          </a:xfrm>
          <a:prstGeom prst="rect">
            <a:avLst/>
          </a:prstGeom>
        </p:spPr>
        <p:txBody>
          <a:bodyPr lIns="0" tIns="0" rIns="0" bIns="0" rtlCol="0" anchor="t">
            <a:spAutoFit/>
          </a:bodyPr>
          <a:lstStyle/>
          <a:p>
            <a:pPr algn="ctr">
              <a:lnSpc>
                <a:spcPts val="3919"/>
              </a:lnSpc>
            </a:pPr>
            <a:r>
              <a:rPr lang="en-US" sz="2799" b="1">
                <a:solidFill>
                  <a:srgbClr val="FFD2BE"/>
                </a:solidFill>
                <a:latin typeface="DM Sans Bold"/>
                <a:ea typeface="DM Sans Bold"/>
                <a:cs typeface="DM Sans Bold"/>
                <a:sym typeface="DM Sans Bold"/>
              </a:rPr>
              <a:t>MONTHLY</a:t>
            </a:r>
          </a:p>
        </p:txBody>
      </p:sp>
      <p:sp>
        <p:nvSpPr>
          <p:cNvPr id="34" name="TextBox 34"/>
          <p:cNvSpPr txBox="1"/>
          <p:nvPr/>
        </p:nvSpPr>
        <p:spPr>
          <a:xfrm>
            <a:off x="13563514" y="5086350"/>
            <a:ext cx="1316682" cy="481330"/>
          </a:xfrm>
          <a:prstGeom prst="rect">
            <a:avLst/>
          </a:prstGeom>
        </p:spPr>
        <p:txBody>
          <a:bodyPr lIns="0" tIns="0" rIns="0" bIns="0" rtlCol="0" anchor="t">
            <a:spAutoFit/>
          </a:bodyPr>
          <a:lstStyle/>
          <a:p>
            <a:pPr algn="ctr">
              <a:lnSpc>
                <a:spcPts val="3919"/>
              </a:lnSpc>
            </a:pPr>
            <a:r>
              <a:rPr lang="en-US" sz="2799" b="1">
                <a:solidFill>
                  <a:srgbClr val="FFD2BE"/>
                </a:solidFill>
                <a:latin typeface="DM Sans Bold"/>
                <a:ea typeface="DM Sans Bold"/>
                <a:cs typeface="DM Sans Bold"/>
                <a:sym typeface="DM Sans Bold"/>
              </a:rPr>
              <a:t>YEARLY</a:t>
            </a:r>
          </a:p>
        </p:txBody>
      </p:sp>
      <p:sp>
        <p:nvSpPr>
          <p:cNvPr id="35" name="TextBox 35"/>
          <p:cNvSpPr txBox="1"/>
          <p:nvPr/>
        </p:nvSpPr>
        <p:spPr>
          <a:xfrm>
            <a:off x="13262738" y="6577965"/>
            <a:ext cx="1927920" cy="2341245"/>
          </a:xfrm>
          <a:prstGeom prst="rect">
            <a:avLst/>
          </a:prstGeom>
        </p:spPr>
        <p:txBody>
          <a:bodyPr lIns="0" tIns="0" rIns="0" bIns="0" rtlCol="0" anchor="t">
            <a:spAutoFit/>
          </a:bodyPr>
          <a:lstStyle/>
          <a:p>
            <a:pPr algn="ctr">
              <a:lnSpc>
                <a:spcPts val="3120"/>
              </a:lnSpc>
            </a:pPr>
            <a:r>
              <a:rPr lang="en-US" sz="2400">
                <a:solidFill>
                  <a:srgbClr val="0D473F"/>
                </a:solidFill>
                <a:latin typeface="DM Sans"/>
                <a:ea typeface="DM Sans"/>
                <a:cs typeface="DM Sans"/>
                <a:sym typeface="DM Sans"/>
              </a:rPr>
              <a:t>Add a feature</a:t>
            </a:r>
          </a:p>
          <a:p>
            <a:pPr algn="ctr">
              <a:lnSpc>
                <a:spcPts val="3120"/>
              </a:lnSpc>
            </a:pPr>
            <a:r>
              <a:rPr lang="en-US" sz="2400">
                <a:solidFill>
                  <a:srgbClr val="0D473F"/>
                </a:solidFill>
                <a:latin typeface="DM Sans"/>
                <a:ea typeface="DM Sans"/>
                <a:cs typeface="DM Sans"/>
                <a:sym typeface="DM Sans"/>
              </a:rPr>
              <a:t>Add a feature</a:t>
            </a:r>
          </a:p>
          <a:p>
            <a:pPr algn="ctr">
              <a:lnSpc>
                <a:spcPts val="3120"/>
              </a:lnSpc>
            </a:pPr>
            <a:r>
              <a:rPr lang="en-US" sz="2400">
                <a:solidFill>
                  <a:srgbClr val="0D473F"/>
                </a:solidFill>
                <a:latin typeface="DM Sans"/>
                <a:ea typeface="DM Sans"/>
                <a:cs typeface="DM Sans"/>
                <a:sym typeface="DM Sans"/>
              </a:rPr>
              <a:t>Add a feature</a:t>
            </a:r>
          </a:p>
          <a:p>
            <a:pPr algn="ctr">
              <a:lnSpc>
                <a:spcPts val="3120"/>
              </a:lnSpc>
            </a:pPr>
            <a:r>
              <a:rPr lang="en-US" sz="2400">
                <a:solidFill>
                  <a:srgbClr val="0D473F"/>
                </a:solidFill>
                <a:latin typeface="DM Sans"/>
                <a:ea typeface="DM Sans"/>
                <a:cs typeface="DM Sans"/>
                <a:sym typeface="DM Sans"/>
              </a:rPr>
              <a:t>Add a feature</a:t>
            </a:r>
          </a:p>
          <a:p>
            <a:pPr algn="ctr">
              <a:lnSpc>
                <a:spcPts val="3120"/>
              </a:lnSpc>
            </a:pPr>
            <a:r>
              <a:rPr lang="en-US" sz="2400">
                <a:solidFill>
                  <a:srgbClr val="0D473F"/>
                </a:solidFill>
                <a:latin typeface="DM Sans"/>
                <a:ea typeface="DM Sans"/>
                <a:cs typeface="DM Sans"/>
                <a:sym typeface="DM Sans"/>
              </a:rPr>
              <a:t>Add a feature</a:t>
            </a:r>
          </a:p>
          <a:p>
            <a:pPr algn="ctr">
              <a:lnSpc>
                <a:spcPts val="3120"/>
              </a:lnSpc>
            </a:pPr>
            <a:r>
              <a:rPr lang="en-US" sz="2400">
                <a:solidFill>
                  <a:srgbClr val="0D473F"/>
                </a:solidFill>
                <a:latin typeface="DM Sans"/>
                <a:ea typeface="DM Sans"/>
                <a:cs typeface="DM Sans"/>
                <a:sym typeface="DM Sans"/>
              </a:rPr>
              <a:t>Add a feature</a:t>
            </a:r>
          </a:p>
        </p:txBody>
      </p:sp>
      <p:grpSp>
        <p:nvGrpSpPr>
          <p:cNvPr id="36" name="Group 36"/>
          <p:cNvGrpSpPr/>
          <p:nvPr/>
        </p:nvGrpSpPr>
        <p:grpSpPr>
          <a:xfrm>
            <a:off x="7600950" y="6028515"/>
            <a:ext cx="3086100" cy="6057817"/>
            <a:chOff x="0" y="0"/>
            <a:chExt cx="812800" cy="1595475"/>
          </a:xfrm>
        </p:grpSpPr>
        <p:sp>
          <p:nvSpPr>
            <p:cNvPr id="37" name="Freeform 37"/>
            <p:cNvSpPr/>
            <p:nvPr/>
          </p:nvSpPr>
          <p:spPr>
            <a:xfrm>
              <a:off x="0" y="0"/>
              <a:ext cx="812800" cy="1595475"/>
            </a:xfrm>
            <a:custGeom>
              <a:avLst/>
              <a:gdLst/>
              <a:ahLst/>
              <a:cxnLst/>
              <a:rect l="l" t="t" r="r" b="b"/>
              <a:pathLst>
                <a:path w="812800" h="1595475">
                  <a:moveTo>
                    <a:pt x="250864" y="0"/>
                  </a:moveTo>
                  <a:lnTo>
                    <a:pt x="561936" y="0"/>
                  </a:lnTo>
                  <a:cubicBezTo>
                    <a:pt x="700484" y="0"/>
                    <a:pt x="812800" y="112316"/>
                    <a:pt x="812800" y="250864"/>
                  </a:cubicBezTo>
                  <a:lnTo>
                    <a:pt x="812800" y="1344610"/>
                  </a:lnTo>
                  <a:cubicBezTo>
                    <a:pt x="812800" y="1411144"/>
                    <a:pt x="786370" y="1474952"/>
                    <a:pt x="739324" y="1521998"/>
                  </a:cubicBezTo>
                  <a:cubicBezTo>
                    <a:pt x="692277" y="1569044"/>
                    <a:pt x="628469" y="1595475"/>
                    <a:pt x="561936" y="1595475"/>
                  </a:cubicBezTo>
                  <a:lnTo>
                    <a:pt x="250864" y="1595475"/>
                  </a:lnTo>
                  <a:cubicBezTo>
                    <a:pt x="112316" y="1595475"/>
                    <a:pt x="0" y="1483159"/>
                    <a:pt x="0" y="1344610"/>
                  </a:cubicBezTo>
                  <a:lnTo>
                    <a:pt x="0" y="250864"/>
                  </a:lnTo>
                  <a:cubicBezTo>
                    <a:pt x="0" y="112316"/>
                    <a:pt x="112316" y="0"/>
                    <a:pt x="250864" y="0"/>
                  </a:cubicBezTo>
                  <a:close/>
                </a:path>
              </a:pathLst>
            </a:custGeom>
            <a:gradFill rotWithShape="1">
              <a:gsLst>
                <a:gs pos="0">
                  <a:srgbClr val="FFD2BE">
                    <a:alpha val="100000"/>
                  </a:srgbClr>
                </a:gs>
                <a:gs pos="100000">
                  <a:srgbClr val="0B3731">
                    <a:alpha val="0"/>
                  </a:srgbClr>
                </a:gs>
              </a:gsLst>
              <a:lin ang="5400000"/>
            </a:gradFill>
            <a:ln cap="rnd">
              <a:noFill/>
              <a:prstDash val="solid"/>
              <a:round/>
            </a:ln>
          </p:spPr>
        </p:sp>
        <p:sp>
          <p:nvSpPr>
            <p:cNvPr id="38" name="TextBox 38"/>
            <p:cNvSpPr txBox="1"/>
            <p:nvPr/>
          </p:nvSpPr>
          <p:spPr>
            <a:xfrm>
              <a:off x="0" y="-47625"/>
              <a:ext cx="812800" cy="1643100"/>
            </a:xfrm>
            <a:prstGeom prst="rect">
              <a:avLst/>
            </a:prstGeom>
          </p:spPr>
          <p:txBody>
            <a:bodyPr lIns="50800" tIns="50800" rIns="50800" bIns="50800" rtlCol="0" anchor="ctr"/>
            <a:lstStyle/>
            <a:p>
              <a:pPr algn="ctr">
                <a:lnSpc>
                  <a:spcPts val="3359"/>
                </a:lnSpc>
              </a:pPr>
              <a:endParaRPr/>
            </a:p>
          </p:txBody>
        </p:sp>
      </p:grpSp>
      <p:sp>
        <p:nvSpPr>
          <p:cNvPr id="39" name="TextBox 39"/>
          <p:cNvSpPr txBox="1"/>
          <p:nvPr/>
        </p:nvSpPr>
        <p:spPr>
          <a:xfrm>
            <a:off x="8184883" y="6596439"/>
            <a:ext cx="1927920" cy="1560195"/>
          </a:xfrm>
          <a:prstGeom prst="rect">
            <a:avLst/>
          </a:prstGeom>
        </p:spPr>
        <p:txBody>
          <a:bodyPr lIns="0" tIns="0" rIns="0" bIns="0" rtlCol="0" anchor="t">
            <a:spAutoFit/>
          </a:bodyPr>
          <a:lstStyle/>
          <a:p>
            <a:pPr algn="ctr">
              <a:lnSpc>
                <a:spcPts val="3120"/>
              </a:lnSpc>
            </a:pPr>
            <a:r>
              <a:rPr lang="en-US" sz="2400">
                <a:solidFill>
                  <a:srgbClr val="0D473F"/>
                </a:solidFill>
                <a:latin typeface="DM Sans"/>
                <a:ea typeface="DM Sans"/>
                <a:cs typeface="DM Sans"/>
                <a:sym typeface="DM Sans"/>
              </a:rPr>
              <a:t>Add a feature</a:t>
            </a:r>
          </a:p>
          <a:p>
            <a:pPr algn="ctr">
              <a:lnSpc>
                <a:spcPts val="3120"/>
              </a:lnSpc>
            </a:pPr>
            <a:r>
              <a:rPr lang="en-US" sz="2400">
                <a:solidFill>
                  <a:srgbClr val="0D473F"/>
                </a:solidFill>
                <a:latin typeface="DM Sans"/>
                <a:ea typeface="DM Sans"/>
                <a:cs typeface="DM Sans"/>
                <a:sym typeface="DM Sans"/>
              </a:rPr>
              <a:t>Add a feature</a:t>
            </a:r>
          </a:p>
          <a:p>
            <a:pPr algn="ctr">
              <a:lnSpc>
                <a:spcPts val="3120"/>
              </a:lnSpc>
            </a:pPr>
            <a:r>
              <a:rPr lang="en-US" sz="2400">
                <a:solidFill>
                  <a:srgbClr val="0D473F"/>
                </a:solidFill>
                <a:latin typeface="DM Sans"/>
                <a:ea typeface="DM Sans"/>
                <a:cs typeface="DM Sans"/>
                <a:sym typeface="DM Sans"/>
              </a:rPr>
              <a:t>Add a feature</a:t>
            </a:r>
          </a:p>
          <a:p>
            <a:pPr algn="ctr">
              <a:lnSpc>
                <a:spcPts val="3120"/>
              </a:lnSpc>
            </a:pPr>
            <a:r>
              <a:rPr lang="en-US" sz="2400">
                <a:solidFill>
                  <a:srgbClr val="0D473F"/>
                </a:solidFill>
                <a:latin typeface="DM Sans"/>
                <a:ea typeface="DM Sans"/>
                <a:cs typeface="DM Sans"/>
                <a:sym typeface="DM Sans"/>
              </a:rPr>
              <a:t>Add a feature</a:t>
            </a:r>
          </a:p>
        </p:txBody>
      </p:sp>
      <p:grpSp>
        <p:nvGrpSpPr>
          <p:cNvPr id="40" name="Group 40"/>
          <p:cNvGrpSpPr/>
          <p:nvPr/>
        </p:nvGrpSpPr>
        <p:grpSpPr>
          <a:xfrm>
            <a:off x="2523170" y="6010041"/>
            <a:ext cx="3086100" cy="6057817"/>
            <a:chOff x="0" y="0"/>
            <a:chExt cx="812800" cy="1595475"/>
          </a:xfrm>
        </p:grpSpPr>
        <p:sp>
          <p:nvSpPr>
            <p:cNvPr id="41" name="Freeform 41"/>
            <p:cNvSpPr/>
            <p:nvPr/>
          </p:nvSpPr>
          <p:spPr>
            <a:xfrm>
              <a:off x="0" y="0"/>
              <a:ext cx="812800" cy="1595475"/>
            </a:xfrm>
            <a:custGeom>
              <a:avLst/>
              <a:gdLst/>
              <a:ahLst/>
              <a:cxnLst/>
              <a:rect l="l" t="t" r="r" b="b"/>
              <a:pathLst>
                <a:path w="812800" h="1595475">
                  <a:moveTo>
                    <a:pt x="250864" y="0"/>
                  </a:moveTo>
                  <a:lnTo>
                    <a:pt x="561936" y="0"/>
                  </a:lnTo>
                  <a:cubicBezTo>
                    <a:pt x="700484" y="0"/>
                    <a:pt x="812800" y="112316"/>
                    <a:pt x="812800" y="250864"/>
                  </a:cubicBezTo>
                  <a:lnTo>
                    <a:pt x="812800" y="1344610"/>
                  </a:lnTo>
                  <a:cubicBezTo>
                    <a:pt x="812800" y="1411144"/>
                    <a:pt x="786370" y="1474952"/>
                    <a:pt x="739324" y="1521998"/>
                  </a:cubicBezTo>
                  <a:cubicBezTo>
                    <a:pt x="692277" y="1569044"/>
                    <a:pt x="628469" y="1595475"/>
                    <a:pt x="561936" y="1595475"/>
                  </a:cubicBezTo>
                  <a:lnTo>
                    <a:pt x="250864" y="1595475"/>
                  </a:lnTo>
                  <a:cubicBezTo>
                    <a:pt x="112316" y="1595475"/>
                    <a:pt x="0" y="1483159"/>
                    <a:pt x="0" y="1344610"/>
                  </a:cubicBezTo>
                  <a:lnTo>
                    <a:pt x="0" y="250864"/>
                  </a:lnTo>
                  <a:cubicBezTo>
                    <a:pt x="0" y="112316"/>
                    <a:pt x="112316" y="0"/>
                    <a:pt x="250864" y="0"/>
                  </a:cubicBezTo>
                  <a:close/>
                </a:path>
              </a:pathLst>
            </a:custGeom>
            <a:gradFill rotWithShape="1">
              <a:gsLst>
                <a:gs pos="0">
                  <a:srgbClr val="FFD2BE">
                    <a:alpha val="100000"/>
                  </a:srgbClr>
                </a:gs>
                <a:gs pos="100000">
                  <a:srgbClr val="0B3731">
                    <a:alpha val="0"/>
                  </a:srgbClr>
                </a:gs>
              </a:gsLst>
              <a:lin ang="5400000"/>
            </a:gradFill>
            <a:ln cap="rnd">
              <a:noFill/>
              <a:prstDash val="solid"/>
              <a:round/>
            </a:ln>
          </p:spPr>
        </p:sp>
        <p:sp>
          <p:nvSpPr>
            <p:cNvPr id="42" name="TextBox 42"/>
            <p:cNvSpPr txBox="1"/>
            <p:nvPr/>
          </p:nvSpPr>
          <p:spPr>
            <a:xfrm>
              <a:off x="0" y="-47625"/>
              <a:ext cx="812800" cy="1643100"/>
            </a:xfrm>
            <a:prstGeom prst="rect">
              <a:avLst/>
            </a:prstGeom>
          </p:spPr>
          <p:txBody>
            <a:bodyPr lIns="50800" tIns="50800" rIns="50800" bIns="50800" rtlCol="0" anchor="ctr"/>
            <a:lstStyle/>
            <a:p>
              <a:pPr algn="ctr">
                <a:lnSpc>
                  <a:spcPts val="3359"/>
                </a:lnSpc>
              </a:pPr>
              <a:endParaRPr/>
            </a:p>
          </p:txBody>
        </p:sp>
      </p:grpSp>
      <p:sp>
        <p:nvSpPr>
          <p:cNvPr id="43" name="TextBox 43"/>
          <p:cNvSpPr txBox="1"/>
          <p:nvPr/>
        </p:nvSpPr>
        <p:spPr>
          <a:xfrm>
            <a:off x="3107103" y="6577965"/>
            <a:ext cx="1927920" cy="779145"/>
          </a:xfrm>
          <a:prstGeom prst="rect">
            <a:avLst/>
          </a:prstGeom>
        </p:spPr>
        <p:txBody>
          <a:bodyPr lIns="0" tIns="0" rIns="0" bIns="0" rtlCol="0" anchor="t">
            <a:spAutoFit/>
          </a:bodyPr>
          <a:lstStyle/>
          <a:p>
            <a:pPr algn="ctr">
              <a:lnSpc>
                <a:spcPts val="3120"/>
              </a:lnSpc>
            </a:pPr>
            <a:r>
              <a:rPr lang="en-US" sz="2400">
                <a:solidFill>
                  <a:srgbClr val="0D473F"/>
                </a:solidFill>
                <a:latin typeface="DM Sans"/>
                <a:ea typeface="DM Sans"/>
                <a:cs typeface="DM Sans"/>
                <a:sym typeface="DM Sans"/>
              </a:rPr>
              <a:t>Add a feature</a:t>
            </a:r>
          </a:p>
          <a:p>
            <a:pPr algn="ctr">
              <a:lnSpc>
                <a:spcPts val="3120"/>
              </a:lnSpc>
            </a:pPr>
            <a:r>
              <a:rPr lang="en-US" sz="2400">
                <a:solidFill>
                  <a:srgbClr val="0D473F"/>
                </a:solidFill>
                <a:latin typeface="DM Sans"/>
                <a:ea typeface="DM Sans"/>
                <a:cs typeface="DM Sans"/>
                <a:sym typeface="DM Sans"/>
              </a:rPr>
              <a:t>Add a feature</a:t>
            </a:r>
          </a:p>
        </p:txBody>
      </p:sp>
    </p:spTree>
    <p:extLst>
      <p:ext uri="{BB962C8B-B14F-4D97-AF65-F5344CB8AC3E}">
        <p14:creationId xmlns:p14="http://schemas.microsoft.com/office/powerpoint/2010/main" val="2928845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929" y="-3416217"/>
            <a:ext cx="18263071" cy="13720132"/>
          </a:xfrm>
          <a:custGeom>
            <a:avLst/>
            <a:gdLst/>
            <a:ahLst/>
            <a:cxnLst/>
            <a:rect l="l" t="t" r="r" b="b"/>
            <a:pathLst>
              <a:path w="18263071" h="13720132">
                <a:moveTo>
                  <a:pt x="0" y="0"/>
                </a:moveTo>
                <a:lnTo>
                  <a:pt x="18263071" y="0"/>
                </a:lnTo>
                <a:lnTo>
                  <a:pt x="18263071" y="13720132"/>
                </a:lnTo>
                <a:lnTo>
                  <a:pt x="0" y="13720132"/>
                </a:lnTo>
                <a:lnTo>
                  <a:pt x="0" y="0"/>
                </a:lnTo>
                <a:close/>
              </a:path>
            </a:pathLst>
          </a:custGeom>
          <a:blipFill>
            <a:blip r:embed="rId2"/>
            <a:stretch>
              <a:fillRect/>
            </a:stretch>
          </a:blipFill>
        </p:spPr>
      </p:sp>
      <p:sp>
        <p:nvSpPr>
          <p:cNvPr id="3" name="Freeform 3"/>
          <p:cNvSpPr/>
          <p:nvPr/>
        </p:nvSpPr>
        <p:spPr>
          <a:xfrm>
            <a:off x="0" y="-1880465"/>
            <a:ext cx="18288000" cy="12184380"/>
          </a:xfrm>
          <a:custGeom>
            <a:avLst/>
            <a:gdLst/>
            <a:ahLst/>
            <a:cxnLst/>
            <a:rect l="l" t="t" r="r" b="b"/>
            <a:pathLst>
              <a:path w="18288000" h="12184380">
                <a:moveTo>
                  <a:pt x="0" y="0"/>
                </a:moveTo>
                <a:lnTo>
                  <a:pt x="18288000" y="0"/>
                </a:lnTo>
                <a:lnTo>
                  <a:pt x="18288000" y="12184380"/>
                </a:lnTo>
                <a:lnTo>
                  <a:pt x="0" y="12184380"/>
                </a:lnTo>
                <a:lnTo>
                  <a:pt x="0" y="0"/>
                </a:lnTo>
                <a:close/>
              </a:path>
            </a:pathLst>
          </a:custGeom>
          <a:blipFill>
            <a:blip r:embed="rId3"/>
            <a:stretch>
              <a:fillRect/>
            </a:stretch>
          </a:blipFill>
        </p:spPr>
      </p:sp>
      <p:grpSp>
        <p:nvGrpSpPr>
          <p:cNvPr id="4" name="Group 4"/>
          <p:cNvGrpSpPr/>
          <p:nvPr/>
        </p:nvGrpSpPr>
        <p:grpSpPr>
          <a:xfrm rot="-10800000">
            <a:off x="0" y="0"/>
            <a:ext cx="21958943" cy="11385878"/>
            <a:chOff x="0" y="0"/>
            <a:chExt cx="5783425" cy="2998750"/>
          </a:xfrm>
        </p:grpSpPr>
        <p:sp>
          <p:nvSpPr>
            <p:cNvPr id="5" name="Freeform 5"/>
            <p:cNvSpPr/>
            <p:nvPr/>
          </p:nvSpPr>
          <p:spPr>
            <a:xfrm>
              <a:off x="0" y="0"/>
              <a:ext cx="5783425" cy="2998750"/>
            </a:xfrm>
            <a:custGeom>
              <a:avLst/>
              <a:gdLst/>
              <a:ahLst/>
              <a:cxnLst/>
              <a:rect l="l" t="t" r="r" b="b"/>
              <a:pathLst>
                <a:path w="5783425" h="2998750">
                  <a:moveTo>
                    <a:pt x="0" y="0"/>
                  </a:moveTo>
                  <a:lnTo>
                    <a:pt x="5783425" y="0"/>
                  </a:lnTo>
                  <a:lnTo>
                    <a:pt x="5783425" y="2998750"/>
                  </a:lnTo>
                  <a:lnTo>
                    <a:pt x="0" y="2998750"/>
                  </a:lnTo>
                  <a:close/>
                </a:path>
              </a:pathLst>
            </a:custGeom>
            <a:gradFill rotWithShape="1">
              <a:gsLst>
                <a:gs pos="0">
                  <a:srgbClr val="0B3731">
                    <a:alpha val="0"/>
                  </a:srgbClr>
                </a:gs>
                <a:gs pos="100000">
                  <a:srgbClr val="0D473F">
                    <a:alpha val="100000"/>
                  </a:srgbClr>
                </a:gs>
              </a:gsLst>
              <a:path path="circle">
                <a:fillToRect r="100000" b="100000"/>
              </a:path>
              <a:tileRect l="-100000" t="-100000"/>
            </a:gradFill>
          </p:spPr>
        </p:sp>
        <p:sp>
          <p:nvSpPr>
            <p:cNvPr id="6" name="TextBox 6"/>
            <p:cNvSpPr txBox="1"/>
            <p:nvPr/>
          </p:nvSpPr>
          <p:spPr>
            <a:xfrm>
              <a:off x="0" y="-38100"/>
              <a:ext cx="5783425" cy="303685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0" y="-26440"/>
            <a:ext cx="18288000" cy="10313440"/>
            <a:chOff x="0" y="0"/>
            <a:chExt cx="4816593" cy="2716297"/>
          </a:xfrm>
        </p:grpSpPr>
        <p:sp>
          <p:nvSpPr>
            <p:cNvPr id="8" name="Freeform 8"/>
            <p:cNvSpPr/>
            <p:nvPr/>
          </p:nvSpPr>
          <p:spPr>
            <a:xfrm>
              <a:off x="0" y="0"/>
              <a:ext cx="4816592" cy="2716297"/>
            </a:xfrm>
            <a:custGeom>
              <a:avLst/>
              <a:gdLst/>
              <a:ahLst/>
              <a:cxnLst/>
              <a:rect l="l" t="t" r="r" b="b"/>
              <a:pathLst>
                <a:path w="4816592" h="2716297">
                  <a:moveTo>
                    <a:pt x="0" y="0"/>
                  </a:moveTo>
                  <a:lnTo>
                    <a:pt x="4816592" y="0"/>
                  </a:lnTo>
                  <a:lnTo>
                    <a:pt x="4816592" y="2716297"/>
                  </a:lnTo>
                  <a:lnTo>
                    <a:pt x="0" y="2716297"/>
                  </a:lnTo>
                  <a:close/>
                </a:path>
              </a:pathLst>
            </a:custGeom>
            <a:gradFill rotWithShape="1">
              <a:gsLst>
                <a:gs pos="0">
                  <a:srgbClr val="FFD2BE">
                    <a:alpha val="0"/>
                  </a:srgbClr>
                </a:gs>
                <a:gs pos="25000">
                  <a:srgbClr val="FFD2BE">
                    <a:alpha val="0"/>
                  </a:srgbClr>
                </a:gs>
                <a:gs pos="50000">
                  <a:srgbClr val="FFD2BE">
                    <a:alpha val="0"/>
                  </a:srgbClr>
                </a:gs>
                <a:gs pos="75000">
                  <a:srgbClr val="FFD2BE">
                    <a:alpha val="0"/>
                  </a:srgbClr>
                </a:gs>
                <a:gs pos="100000">
                  <a:srgbClr val="FFD2BE">
                    <a:alpha val="100000"/>
                  </a:srgbClr>
                </a:gs>
              </a:gsLst>
              <a:path path="circle">
                <a:fillToRect r="100000" b="100000"/>
              </a:path>
              <a:tileRect l="-100000" t="-100000"/>
            </a:gradFill>
          </p:spPr>
        </p:sp>
        <p:sp>
          <p:nvSpPr>
            <p:cNvPr id="9" name="TextBox 9"/>
            <p:cNvSpPr txBox="1"/>
            <p:nvPr/>
          </p:nvSpPr>
          <p:spPr>
            <a:xfrm>
              <a:off x="0" y="-38100"/>
              <a:ext cx="4816593" cy="2754397"/>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28700" y="1028700"/>
            <a:ext cx="1940760" cy="194076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38100" cap="sq">
              <a:solidFill>
                <a:srgbClr val="FFD2BE"/>
              </a:solidFill>
              <a:prstDash val="solid"/>
              <a:miter/>
            </a:ln>
          </p:spPr>
        </p:sp>
        <p:sp>
          <p:nvSpPr>
            <p:cNvPr id="12" name="TextBox 12"/>
            <p:cNvSpPr txBox="1"/>
            <p:nvPr/>
          </p:nvSpPr>
          <p:spPr>
            <a:xfrm>
              <a:off x="76200" y="114300"/>
              <a:ext cx="660400" cy="622300"/>
            </a:xfrm>
            <a:prstGeom prst="rect">
              <a:avLst/>
            </a:prstGeom>
          </p:spPr>
          <p:txBody>
            <a:bodyPr lIns="50800" tIns="50800" rIns="50800" bIns="50800" rtlCol="0" anchor="ctr"/>
            <a:lstStyle/>
            <a:p>
              <a:pPr algn="ctr">
                <a:lnSpc>
                  <a:spcPts val="2400"/>
                </a:lnSpc>
              </a:pPr>
              <a:endParaRPr/>
            </a:p>
          </p:txBody>
        </p:sp>
      </p:grpSp>
      <p:sp>
        <p:nvSpPr>
          <p:cNvPr id="13" name="AutoShape 13"/>
          <p:cNvSpPr/>
          <p:nvPr/>
        </p:nvSpPr>
        <p:spPr>
          <a:xfrm>
            <a:off x="0" y="5143500"/>
            <a:ext cx="18288000" cy="0"/>
          </a:xfrm>
          <a:prstGeom prst="line">
            <a:avLst/>
          </a:prstGeom>
          <a:ln w="19050" cap="flat">
            <a:solidFill>
              <a:srgbClr val="FFD2BE"/>
            </a:solidFill>
            <a:prstDash val="solid"/>
            <a:headEnd type="none" w="sm" len="sm"/>
            <a:tailEnd type="none" w="sm" len="sm"/>
          </a:ln>
        </p:spPr>
      </p:sp>
      <p:sp>
        <p:nvSpPr>
          <p:cNvPr id="14" name="AutoShape 14"/>
          <p:cNvSpPr/>
          <p:nvPr/>
        </p:nvSpPr>
        <p:spPr>
          <a:xfrm flipH="1" flipV="1">
            <a:off x="628650" y="-26440"/>
            <a:ext cx="0" cy="5169940"/>
          </a:xfrm>
          <a:prstGeom prst="line">
            <a:avLst/>
          </a:prstGeom>
          <a:ln w="19050" cap="flat">
            <a:solidFill>
              <a:srgbClr val="FFD2BE"/>
            </a:solidFill>
            <a:prstDash val="solid"/>
            <a:headEnd type="none" w="sm" len="sm"/>
            <a:tailEnd type="none" w="sm" len="sm"/>
          </a:ln>
        </p:spPr>
      </p:sp>
      <p:sp>
        <p:nvSpPr>
          <p:cNvPr id="15" name="AutoShape 15"/>
          <p:cNvSpPr/>
          <p:nvPr/>
        </p:nvSpPr>
        <p:spPr>
          <a:xfrm flipV="1">
            <a:off x="17640300" y="5133975"/>
            <a:ext cx="0" cy="5169940"/>
          </a:xfrm>
          <a:prstGeom prst="line">
            <a:avLst/>
          </a:prstGeom>
          <a:ln w="19050" cap="flat">
            <a:solidFill>
              <a:srgbClr val="FFD2BE"/>
            </a:solidFill>
            <a:prstDash val="solid"/>
            <a:headEnd type="none" w="sm" len="sm"/>
            <a:tailEnd type="none" w="sm" len="sm"/>
          </a:ln>
        </p:spPr>
      </p:sp>
      <p:sp>
        <p:nvSpPr>
          <p:cNvPr id="16" name="TextBox 16"/>
          <p:cNvSpPr txBox="1"/>
          <p:nvPr/>
        </p:nvSpPr>
        <p:spPr>
          <a:xfrm>
            <a:off x="1438422" y="1008773"/>
            <a:ext cx="1121316" cy="1790113"/>
          </a:xfrm>
          <a:prstGeom prst="rect">
            <a:avLst/>
          </a:prstGeom>
        </p:spPr>
        <p:txBody>
          <a:bodyPr lIns="0" tIns="0" rIns="0" bIns="0" rtlCol="0" anchor="t">
            <a:spAutoFit/>
          </a:bodyPr>
          <a:lstStyle/>
          <a:p>
            <a:pPr algn="ctr">
              <a:lnSpc>
                <a:spcPts val="14768"/>
              </a:lnSpc>
            </a:pPr>
            <a:r>
              <a:rPr lang="en-US" sz="10548" b="1">
                <a:solidFill>
                  <a:srgbClr val="FFD2BE"/>
                </a:solidFill>
                <a:latin typeface="Black Mango Bold"/>
                <a:ea typeface="Black Mango Bold"/>
                <a:cs typeface="Black Mango Bold"/>
                <a:sym typeface="Black Mango Bold"/>
              </a:rPr>
              <a:t>3.</a:t>
            </a:r>
          </a:p>
        </p:txBody>
      </p:sp>
      <p:sp>
        <p:nvSpPr>
          <p:cNvPr id="17" name="TextBox 17"/>
          <p:cNvSpPr txBox="1"/>
          <p:nvPr/>
        </p:nvSpPr>
        <p:spPr>
          <a:xfrm>
            <a:off x="6293756" y="3484032"/>
            <a:ext cx="5725418" cy="1642110"/>
          </a:xfrm>
          <a:prstGeom prst="rect">
            <a:avLst/>
          </a:prstGeom>
        </p:spPr>
        <p:txBody>
          <a:bodyPr lIns="0" tIns="0" rIns="0" bIns="0" rtlCol="0" anchor="t">
            <a:spAutoFit/>
          </a:bodyPr>
          <a:lstStyle/>
          <a:p>
            <a:pPr algn="ctr">
              <a:lnSpc>
                <a:spcPts val="13439"/>
              </a:lnSpc>
            </a:pPr>
            <a:r>
              <a:rPr lang="en-US" sz="9600" b="1">
                <a:solidFill>
                  <a:srgbClr val="FFFFFF"/>
                </a:solidFill>
                <a:latin typeface="Black Mango Bold"/>
                <a:ea typeface="Black Mango Bold"/>
                <a:cs typeface="Black Mango Bold"/>
                <a:sym typeface="Black Mango Bold"/>
              </a:rPr>
              <a:t>About Us</a:t>
            </a:r>
          </a:p>
        </p:txBody>
      </p:sp>
      <p:sp>
        <p:nvSpPr>
          <p:cNvPr id="18" name="TextBox 18"/>
          <p:cNvSpPr txBox="1"/>
          <p:nvPr/>
        </p:nvSpPr>
        <p:spPr>
          <a:xfrm>
            <a:off x="6719590" y="5447597"/>
            <a:ext cx="4848820" cy="1251585"/>
          </a:xfrm>
          <a:prstGeom prst="rect">
            <a:avLst/>
          </a:prstGeom>
        </p:spPr>
        <p:txBody>
          <a:bodyPr lIns="0" tIns="0" rIns="0" bIns="0" rtlCol="0" anchor="t">
            <a:spAutoFit/>
          </a:bodyPr>
          <a:lstStyle/>
          <a:p>
            <a:pPr algn="ctr">
              <a:lnSpc>
                <a:spcPts val="5040"/>
              </a:lnSpc>
            </a:pPr>
            <a:r>
              <a:rPr lang="en-US" sz="3600">
                <a:solidFill>
                  <a:srgbClr val="FFFFFF"/>
                </a:solidFill>
                <a:latin typeface="DM Sans"/>
                <a:ea typeface="DM Sans"/>
                <a:cs typeface="DM Sans"/>
                <a:sym typeface="DM Sans"/>
              </a:rPr>
              <a:t>Elaborate on what you </a:t>
            </a:r>
          </a:p>
          <a:p>
            <a:pPr algn="ctr">
              <a:lnSpc>
                <a:spcPts val="5040"/>
              </a:lnSpc>
            </a:pPr>
            <a:r>
              <a:rPr lang="en-US" sz="3600">
                <a:solidFill>
                  <a:srgbClr val="FFFFFF"/>
                </a:solidFill>
                <a:latin typeface="DM Sans"/>
                <a:ea typeface="DM Sans"/>
                <a:cs typeface="DM Sans"/>
                <a:sym typeface="DM Sans"/>
              </a:rPr>
              <a:t>want to discuss. </a:t>
            </a:r>
          </a:p>
        </p:txBody>
      </p:sp>
    </p:spTree>
    <p:extLst>
      <p:ext uri="{BB962C8B-B14F-4D97-AF65-F5344CB8AC3E}">
        <p14:creationId xmlns:p14="http://schemas.microsoft.com/office/powerpoint/2010/main" val="504454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D473F">
                    <a:alpha val="100000"/>
                  </a:srgbClr>
                </a:gs>
                <a:gs pos="50000">
                  <a:srgbClr val="0B3731">
                    <a:alpha val="0"/>
                  </a:srgbClr>
                </a:gs>
                <a:gs pos="100000">
                  <a:srgbClr val="0B3731">
                    <a:alpha val="0"/>
                  </a:srgbClr>
                </a:gs>
              </a:gsLst>
              <a:lin ang="0"/>
            </a:gradFill>
          </p:spPr>
        </p:sp>
        <p:sp>
          <p:nvSpPr>
            <p:cNvPr id="4" name="TextBox 4"/>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0" y="5143500"/>
            <a:ext cx="18288000" cy="0"/>
          </a:xfrm>
          <a:prstGeom prst="line">
            <a:avLst/>
          </a:prstGeom>
          <a:ln w="19050" cap="flat">
            <a:solidFill>
              <a:srgbClr val="0D473F"/>
            </a:solidFill>
            <a:prstDash val="solid"/>
            <a:headEnd type="none" w="sm" len="sm"/>
            <a:tailEnd type="none" w="sm" len="sm"/>
          </a:ln>
        </p:spPr>
      </p:sp>
      <p:grpSp>
        <p:nvGrpSpPr>
          <p:cNvPr id="6" name="Group 6"/>
          <p:cNvGrpSpPr>
            <a:grpSpLocks noChangeAspect="1"/>
          </p:cNvGrpSpPr>
          <p:nvPr/>
        </p:nvGrpSpPr>
        <p:grpSpPr>
          <a:xfrm>
            <a:off x="0" y="1600076"/>
            <a:ext cx="10306211" cy="7086848"/>
            <a:chOff x="0" y="0"/>
            <a:chExt cx="6159500" cy="4235450"/>
          </a:xfrm>
        </p:grpSpPr>
        <p:sp>
          <p:nvSpPr>
            <p:cNvPr id="7" name="Freeform 7"/>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2"/>
              <a:stretch>
                <a:fillRect l="-1604" r="-1604"/>
              </a:stretch>
            </a:blipFill>
          </p:spPr>
        </p:sp>
      </p:grpSp>
      <p:sp>
        <p:nvSpPr>
          <p:cNvPr id="8" name="TextBox 8"/>
          <p:cNvSpPr txBox="1"/>
          <p:nvPr/>
        </p:nvSpPr>
        <p:spPr>
          <a:xfrm>
            <a:off x="11259390" y="2636967"/>
            <a:ext cx="3705225" cy="2079626"/>
          </a:xfrm>
          <a:prstGeom prst="rect">
            <a:avLst/>
          </a:prstGeom>
        </p:spPr>
        <p:txBody>
          <a:bodyPr lIns="0" tIns="0" rIns="0" bIns="0" rtlCol="0" anchor="t">
            <a:spAutoFit/>
          </a:bodyPr>
          <a:lstStyle/>
          <a:p>
            <a:pPr algn="l">
              <a:lnSpc>
                <a:spcPts val="8000"/>
              </a:lnSpc>
            </a:pPr>
            <a:r>
              <a:rPr lang="en-US" sz="8000">
                <a:solidFill>
                  <a:srgbClr val="0D473F"/>
                </a:solidFill>
                <a:latin typeface="Black Mango"/>
                <a:ea typeface="Black Mango"/>
                <a:cs typeface="Black Mango"/>
                <a:sym typeface="Black Mango"/>
              </a:rPr>
              <a:t>Our</a:t>
            </a:r>
          </a:p>
          <a:p>
            <a:pPr algn="l">
              <a:lnSpc>
                <a:spcPts val="8000"/>
              </a:lnSpc>
              <a:spcBef>
                <a:spcPct val="0"/>
              </a:spcBef>
            </a:pPr>
            <a:r>
              <a:rPr lang="en-US" sz="8000">
                <a:solidFill>
                  <a:srgbClr val="0D473F"/>
                </a:solidFill>
                <a:latin typeface="Black Mango"/>
                <a:ea typeface="Black Mango"/>
                <a:cs typeface="Black Mango"/>
                <a:sym typeface="Black Mango"/>
              </a:rPr>
              <a:t>History</a:t>
            </a:r>
          </a:p>
        </p:txBody>
      </p:sp>
      <p:sp>
        <p:nvSpPr>
          <p:cNvPr id="9" name="TextBox 9"/>
          <p:cNvSpPr txBox="1"/>
          <p:nvPr/>
        </p:nvSpPr>
        <p:spPr>
          <a:xfrm>
            <a:off x="11259390" y="5524500"/>
            <a:ext cx="6026646" cy="1663065"/>
          </a:xfrm>
          <a:prstGeom prst="rect">
            <a:avLst/>
          </a:prstGeom>
        </p:spPr>
        <p:txBody>
          <a:bodyPr lIns="0" tIns="0" rIns="0" bIns="0" rtlCol="0" anchor="t">
            <a:spAutoFit/>
          </a:bodyPr>
          <a:lstStyle/>
          <a:p>
            <a:pPr algn="l">
              <a:lnSpc>
                <a:spcPts val="3359"/>
              </a:lnSpc>
            </a:pPr>
            <a:r>
              <a:rPr lang="en-US" sz="2400">
                <a:solidFill>
                  <a:srgbClr val="0D473F"/>
                </a:solidFill>
                <a:latin typeface="DM Sans"/>
                <a:ea typeface="DM Sans"/>
                <a:cs typeface="DM Sans"/>
                <a:sym typeface="DM Sans"/>
              </a:rPr>
              <a:t>Presentations are communication tools</a:t>
            </a:r>
          </a:p>
          <a:p>
            <a:pPr algn="l">
              <a:lnSpc>
                <a:spcPts val="3359"/>
              </a:lnSpc>
            </a:pPr>
            <a:r>
              <a:rPr lang="en-US" sz="2400">
                <a:solidFill>
                  <a:srgbClr val="0D473F"/>
                </a:solidFill>
                <a:latin typeface="DM Sans"/>
                <a:ea typeface="DM Sans"/>
                <a:cs typeface="DM Sans"/>
                <a:sym typeface="DM Sans"/>
              </a:rPr>
              <a:t>that can be used as demonstrations, </a:t>
            </a:r>
          </a:p>
          <a:p>
            <a:pPr algn="l">
              <a:lnSpc>
                <a:spcPts val="3359"/>
              </a:lnSpc>
            </a:pPr>
            <a:r>
              <a:rPr lang="en-US" sz="2400">
                <a:solidFill>
                  <a:srgbClr val="0D473F"/>
                </a:solidFill>
                <a:latin typeface="DM Sans"/>
                <a:ea typeface="DM Sans"/>
                <a:cs typeface="DM Sans"/>
                <a:sym typeface="DM Sans"/>
              </a:rPr>
              <a:t>lectures, speeches, reports, and more. </a:t>
            </a:r>
          </a:p>
          <a:p>
            <a:pPr algn="l">
              <a:lnSpc>
                <a:spcPts val="3359"/>
              </a:lnSpc>
            </a:pPr>
            <a:r>
              <a:rPr lang="en-US" sz="2400">
                <a:solidFill>
                  <a:srgbClr val="0D473F"/>
                </a:solidFill>
                <a:latin typeface="DM Sans"/>
                <a:ea typeface="DM Sans"/>
                <a:cs typeface="DM Sans"/>
                <a:sym typeface="DM Sans"/>
              </a:rPr>
              <a:t>It is mostly presented before an audience. </a:t>
            </a:r>
          </a:p>
        </p:txBody>
      </p:sp>
    </p:spTree>
    <p:extLst>
      <p:ext uri="{BB962C8B-B14F-4D97-AF65-F5344CB8AC3E}">
        <p14:creationId xmlns:p14="http://schemas.microsoft.com/office/powerpoint/2010/main" val="4072645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24050"/>
            <a:ext cx="18288000" cy="12184380"/>
          </a:xfrm>
          <a:custGeom>
            <a:avLst/>
            <a:gdLst/>
            <a:ahLst/>
            <a:cxnLst/>
            <a:rect l="l" t="t" r="r" b="b"/>
            <a:pathLst>
              <a:path w="18288000" h="12184380">
                <a:moveTo>
                  <a:pt x="0" y="0"/>
                </a:moveTo>
                <a:lnTo>
                  <a:pt x="18288000" y="0"/>
                </a:lnTo>
                <a:lnTo>
                  <a:pt x="18288000" y="12184380"/>
                </a:lnTo>
                <a:lnTo>
                  <a:pt x="0" y="12184380"/>
                </a:lnTo>
                <a:lnTo>
                  <a:pt x="0" y="0"/>
                </a:lnTo>
                <a:close/>
              </a:path>
            </a:pathLst>
          </a:custGeom>
          <a:blipFill>
            <a:blip r:embed="rId2">
              <a:alphaModFix amt="19999"/>
            </a:blip>
            <a:stretch>
              <a:fillRect/>
            </a:stretch>
          </a:blipFill>
        </p:spPr>
      </p:sp>
      <p:sp>
        <p:nvSpPr>
          <p:cNvPr id="3" name="AutoShape 3"/>
          <p:cNvSpPr/>
          <p:nvPr/>
        </p:nvSpPr>
        <p:spPr>
          <a:xfrm>
            <a:off x="0" y="5143500"/>
            <a:ext cx="18288000" cy="0"/>
          </a:xfrm>
          <a:prstGeom prst="line">
            <a:avLst/>
          </a:prstGeom>
          <a:ln w="19050" cap="flat">
            <a:solidFill>
              <a:srgbClr val="FFD2BE"/>
            </a:solidFill>
            <a:prstDash val="solid"/>
            <a:headEnd type="none" w="sm" len="sm"/>
            <a:tailEnd type="none" w="sm" len="sm"/>
          </a:ln>
        </p:spPr>
      </p:sp>
      <p:grpSp>
        <p:nvGrpSpPr>
          <p:cNvPr id="4" name="Group 4"/>
          <p:cNvGrpSpPr/>
          <p:nvPr/>
        </p:nvGrpSpPr>
        <p:grpSpPr>
          <a:xfrm>
            <a:off x="0" y="0"/>
            <a:ext cx="18288000" cy="3644785"/>
            <a:chOff x="0" y="0"/>
            <a:chExt cx="4816593" cy="959943"/>
          </a:xfrm>
        </p:grpSpPr>
        <p:sp>
          <p:nvSpPr>
            <p:cNvPr id="5" name="Freeform 5"/>
            <p:cNvSpPr/>
            <p:nvPr/>
          </p:nvSpPr>
          <p:spPr>
            <a:xfrm>
              <a:off x="0" y="0"/>
              <a:ext cx="4816592" cy="959943"/>
            </a:xfrm>
            <a:custGeom>
              <a:avLst/>
              <a:gdLst/>
              <a:ahLst/>
              <a:cxnLst/>
              <a:rect l="l" t="t" r="r" b="b"/>
              <a:pathLst>
                <a:path w="4816592" h="959943">
                  <a:moveTo>
                    <a:pt x="0" y="0"/>
                  </a:moveTo>
                  <a:lnTo>
                    <a:pt x="4816592" y="0"/>
                  </a:lnTo>
                  <a:lnTo>
                    <a:pt x="4816592" y="959943"/>
                  </a:lnTo>
                  <a:lnTo>
                    <a:pt x="0" y="959943"/>
                  </a:lnTo>
                  <a:close/>
                </a:path>
              </a:pathLst>
            </a:custGeom>
            <a:gradFill rotWithShape="1">
              <a:gsLst>
                <a:gs pos="0">
                  <a:srgbClr val="FFD2BE">
                    <a:alpha val="100000"/>
                  </a:srgbClr>
                </a:gs>
                <a:gs pos="100000">
                  <a:srgbClr val="0B3731">
                    <a:alpha val="0"/>
                  </a:srgbClr>
                </a:gs>
              </a:gsLst>
              <a:lin ang="5400000"/>
            </a:gradFill>
          </p:spPr>
        </p:sp>
        <p:sp>
          <p:nvSpPr>
            <p:cNvPr id="6" name="TextBox 6"/>
            <p:cNvSpPr txBox="1"/>
            <p:nvPr/>
          </p:nvSpPr>
          <p:spPr>
            <a:xfrm>
              <a:off x="0" y="-38100"/>
              <a:ext cx="4816593" cy="998043"/>
            </a:xfrm>
            <a:prstGeom prst="rect">
              <a:avLst/>
            </a:prstGeom>
          </p:spPr>
          <p:txBody>
            <a:bodyPr lIns="50800" tIns="50800" rIns="50800" bIns="50800" rtlCol="0" anchor="ctr"/>
            <a:lstStyle/>
            <a:p>
              <a:pPr algn="ctr">
                <a:lnSpc>
                  <a:spcPts val="2659"/>
                </a:lnSpc>
              </a:pPr>
              <a:endParaRPr/>
            </a:p>
          </p:txBody>
        </p:sp>
      </p:grpSp>
      <p:grpSp>
        <p:nvGrpSpPr>
          <p:cNvPr id="7" name="Group 7"/>
          <p:cNvGrpSpPr>
            <a:grpSpLocks noChangeAspect="1"/>
          </p:cNvGrpSpPr>
          <p:nvPr/>
        </p:nvGrpSpPr>
        <p:grpSpPr>
          <a:xfrm rot="-10800000">
            <a:off x="0" y="0"/>
            <a:ext cx="10287000" cy="10287000"/>
            <a:chOff x="0" y="0"/>
            <a:chExt cx="6350000" cy="6350000"/>
          </a:xfrm>
        </p:grpSpPr>
        <p:sp>
          <p:nvSpPr>
            <p:cNvPr id="8" name="Freeform 8"/>
            <p:cNvSpPr/>
            <p:nvPr/>
          </p:nvSpPr>
          <p:spPr>
            <a:xfrm rot="-10800000">
              <a:off x="0" y="0"/>
              <a:ext cx="6350000" cy="6350000"/>
            </a:xfrm>
            <a:custGeom>
              <a:avLst/>
              <a:gdLst/>
              <a:ahLst/>
              <a:cxnLst/>
              <a:rect l="l" t="t" r="r" b="b"/>
              <a:pathLst>
                <a:path w="6350000" h="6350000">
                  <a:moveTo>
                    <a:pt x="6350000" y="0"/>
                  </a:moveTo>
                  <a:lnTo>
                    <a:pt x="0" y="0"/>
                  </a:lnTo>
                  <a:lnTo>
                    <a:pt x="0" y="6350000"/>
                  </a:lnTo>
                  <a:cubicBezTo>
                    <a:pt x="3506470" y="6350000"/>
                    <a:pt x="6350000" y="3506470"/>
                    <a:pt x="6350000" y="0"/>
                  </a:cubicBezTo>
                  <a:close/>
                </a:path>
              </a:pathLst>
            </a:custGeom>
            <a:blipFill>
              <a:blip r:embed="rId3"/>
              <a:stretch>
                <a:fillRect l="-40254" r="-9839"/>
              </a:stretch>
            </a:blipFill>
          </p:spPr>
        </p:sp>
      </p:grpSp>
      <p:sp>
        <p:nvSpPr>
          <p:cNvPr id="9" name="TextBox 9"/>
          <p:cNvSpPr txBox="1"/>
          <p:nvPr/>
        </p:nvSpPr>
        <p:spPr>
          <a:xfrm>
            <a:off x="11259390" y="5524500"/>
            <a:ext cx="6026646" cy="1663065"/>
          </a:xfrm>
          <a:prstGeom prst="rect">
            <a:avLst/>
          </a:prstGeom>
        </p:spPr>
        <p:txBody>
          <a:bodyPr lIns="0" tIns="0" rIns="0" bIns="0" rtlCol="0" anchor="t">
            <a:spAutoFit/>
          </a:bodyPr>
          <a:lstStyle/>
          <a:p>
            <a:pPr algn="l">
              <a:lnSpc>
                <a:spcPts val="3359"/>
              </a:lnSpc>
            </a:pPr>
            <a:r>
              <a:rPr lang="en-US" sz="2400">
                <a:solidFill>
                  <a:srgbClr val="FFFFFF"/>
                </a:solidFill>
                <a:latin typeface="DM Sans"/>
                <a:ea typeface="DM Sans"/>
                <a:cs typeface="DM Sans"/>
                <a:sym typeface="DM Sans"/>
              </a:rPr>
              <a:t>Presentations are communication tools</a:t>
            </a:r>
          </a:p>
          <a:p>
            <a:pPr algn="l">
              <a:lnSpc>
                <a:spcPts val="3359"/>
              </a:lnSpc>
            </a:pPr>
            <a:r>
              <a:rPr lang="en-US" sz="2400">
                <a:solidFill>
                  <a:srgbClr val="FFFFFF"/>
                </a:solidFill>
                <a:latin typeface="DM Sans"/>
                <a:ea typeface="DM Sans"/>
                <a:cs typeface="DM Sans"/>
                <a:sym typeface="DM Sans"/>
              </a:rPr>
              <a:t>that can be used as demonstrations, </a:t>
            </a:r>
          </a:p>
          <a:p>
            <a:pPr algn="l">
              <a:lnSpc>
                <a:spcPts val="3359"/>
              </a:lnSpc>
            </a:pPr>
            <a:r>
              <a:rPr lang="en-US" sz="2400">
                <a:solidFill>
                  <a:srgbClr val="FFFFFF"/>
                </a:solidFill>
                <a:latin typeface="DM Sans"/>
                <a:ea typeface="DM Sans"/>
                <a:cs typeface="DM Sans"/>
                <a:sym typeface="DM Sans"/>
              </a:rPr>
              <a:t>lectures, speeches, reports, and more. </a:t>
            </a:r>
          </a:p>
          <a:p>
            <a:pPr algn="l">
              <a:lnSpc>
                <a:spcPts val="3359"/>
              </a:lnSpc>
            </a:pPr>
            <a:r>
              <a:rPr lang="en-US" sz="2400">
                <a:solidFill>
                  <a:srgbClr val="FFFFFF"/>
                </a:solidFill>
                <a:latin typeface="DM Sans"/>
                <a:ea typeface="DM Sans"/>
                <a:cs typeface="DM Sans"/>
                <a:sym typeface="DM Sans"/>
              </a:rPr>
              <a:t>It is mostly presented before an audience. </a:t>
            </a:r>
          </a:p>
        </p:txBody>
      </p:sp>
      <p:sp>
        <p:nvSpPr>
          <p:cNvPr id="10" name="TextBox 10"/>
          <p:cNvSpPr txBox="1"/>
          <p:nvPr/>
        </p:nvSpPr>
        <p:spPr>
          <a:xfrm>
            <a:off x="7437491" y="7749540"/>
            <a:ext cx="4257824" cy="2079626"/>
          </a:xfrm>
          <a:prstGeom prst="rect">
            <a:avLst/>
          </a:prstGeom>
        </p:spPr>
        <p:txBody>
          <a:bodyPr lIns="0" tIns="0" rIns="0" bIns="0" rtlCol="0" anchor="t">
            <a:spAutoFit/>
          </a:bodyPr>
          <a:lstStyle/>
          <a:p>
            <a:pPr algn="l">
              <a:lnSpc>
                <a:spcPts val="8000"/>
              </a:lnSpc>
            </a:pPr>
            <a:r>
              <a:rPr lang="en-US" sz="8000">
                <a:solidFill>
                  <a:srgbClr val="FFD2BE"/>
                </a:solidFill>
                <a:latin typeface="Black Mango"/>
                <a:ea typeface="Black Mango"/>
                <a:cs typeface="Black Mango"/>
                <a:sym typeface="Black Mango"/>
              </a:rPr>
              <a:t>Our </a:t>
            </a:r>
          </a:p>
          <a:p>
            <a:pPr algn="l">
              <a:lnSpc>
                <a:spcPts val="8000"/>
              </a:lnSpc>
              <a:spcBef>
                <a:spcPct val="0"/>
              </a:spcBef>
            </a:pPr>
            <a:r>
              <a:rPr lang="en-US" sz="8000">
                <a:solidFill>
                  <a:srgbClr val="FFD2BE"/>
                </a:solidFill>
                <a:latin typeface="Black Mango"/>
                <a:ea typeface="Black Mango"/>
                <a:cs typeface="Black Mango"/>
                <a:sym typeface="Black Mango"/>
              </a:rPr>
              <a:t>Founder</a:t>
            </a:r>
          </a:p>
        </p:txBody>
      </p:sp>
      <p:sp>
        <p:nvSpPr>
          <p:cNvPr id="11" name="TextBox 11"/>
          <p:cNvSpPr txBox="1"/>
          <p:nvPr/>
        </p:nvSpPr>
        <p:spPr>
          <a:xfrm>
            <a:off x="11259390" y="4091940"/>
            <a:ext cx="4565452" cy="712470"/>
          </a:xfrm>
          <a:prstGeom prst="rect">
            <a:avLst/>
          </a:prstGeom>
        </p:spPr>
        <p:txBody>
          <a:bodyPr lIns="0" tIns="0" rIns="0" bIns="0" rtlCol="0" anchor="t">
            <a:spAutoFit/>
          </a:bodyPr>
          <a:lstStyle/>
          <a:p>
            <a:pPr algn="l">
              <a:lnSpc>
                <a:spcPts val="5880"/>
              </a:lnSpc>
            </a:pPr>
            <a:r>
              <a:rPr lang="en-US" sz="4200" spc="331">
                <a:solidFill>
                  <a:srgbClr val="FFD2BE"/>
                </a:solidFill>
                <a:latin typeface="Black Mango"/>
                <a:ea typeface="Black Mango"/>
                <a:cs typeface="Black Mango"/>
                <a:sym typeface="Black Mango"/>
              </a:rPr>
              <a:t>Name Surname</a:t>
            </a:r>
          </a:p>
        </p:txBody>
      </p:sp>
    </p:spTree>
    <p:extLst>
      <p:ext uri="{BB962C8B-B14F-4D97-AF65-F5344CB8AC3E}">
        <p14:creationId xmlns:p14="http://schemas.microsoft.com/office/powerpoint/2010/main" val="3367141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20240"/>
            <a:ext cx="18288000" cy="12207240"/>
          </a:xfrm>
          <a:custGeom>
            <a:avLst/>
            <a:gdLst/>
            <a:ahLst/>
            <a:cxnLst/>
            <a:rect l="l" t="t" r="r" b="b"/>
            <a:pathLst>
              <a:path w="18288000" h="12207240">
                <a:moveTo>
                  <a:pt x="0" y="0"/>
                </a:moveTo>
                <a:lnTo>
                  <a:pt x="18288000" y="0"/>
                </a:lnTo>
                <a:lnTo>
                  <a:pt x="18288000" y="12207240"/>
                </a:lnTo>
                <a:lnTo>
                  <a:pt x="0" y="12207240"/>
                </a:lnTo>
                <a:lnTo>
                  <a:pt x="0" y="0"/>
                </a:lnTo>
                <a:close/>
              </a:path>
            </a:pathLst>
          </a:custGeom>
          <a:blipFill>
            <a:blip r:embed="rId2"/>
            <a:stretch>
              <a:fillRect/>
            </a:stretch>
          </a:blipFill>
        </p:spPr>
      </p:sp>
      <p:grpSp>
        <p:nvGrpSpPr>
          <p:cNvPr id="3" name="Group 3"/>
          <p:cNvGrpSpPr/>
          <p:nvPr/>
        </p:nvGrpSpPr>
        <p:grpSpPr>
          <a:xfrm>
            <a:off x="0" y="6670790"/>
            <a:ext cx="18288000" cy="3644785"/>
            <a:chOff x="0" y="0"/>
            <a:chExt cx="4816593" cy="959943"/>
          </a:xfrm>
        </p:grpSpPr>
        <p:sp>
          <p:nvSpPr>
            <p:cNvPr id="4" name="Freeform 4"/>
            <p:cNvSpPr/>
            <p:nvPr/>
          </p:nvSpPr>
          <p:spPr>
            <a:xfrm>
              <a:off x="0" y="0"/>
              <a:ext cx="4816592" cy="959943"/>
            </a:xfrm>
            <a:custGeom>
              <a:avLst/>
              <a:gdLst/>
              <a:ahLst/>
              <a:cxnLst/>
              <a:rect l="l" t="t" r="r" b="b"/>
              <a:pathLst>
                <a:path w="4816592" h="959943">
                  <a:moveTo>
                    <a:pt x="0" y="0"/>
                  </a:moveTo>
                  <a:lnTo>
                    <a:pt x="4816592" y="0"/>
                  </a:lnTo>
                  <a:lnTo>
                    <a:pt x="4816592" y="959943"/>
                  </a:lnTo>
                  <a:lnTo>
                    <a:pt x="0" y="959943"/>
                  </a:lnTo>
                  <a:close/>
                </a:path>
              </a:pathLst>
            </a:custGeom>
            <a:gradFill rotWithShape="1">
              <a:gsLst>
                <a:gs pos="0">
                  <a:srgbClr val="0B3731">
                    <a:alpha val="0"/>
                  </a:srgbClr>
                </a:gs>
                <a:gs pos="100000">
                  <a:srgbClr val="FFD2BE">
                    <a:alpha val="100000"/>
                  </a:srgbClr>
                </a:gs>
              </a:gsLst>
              <a:lin ang="5400000"/>
            </a:gradFill>
          </p:spPr>
        </p:sp>
        <p:sp>
          <p:nvSpPr>
            <p:cNvPr id="5" name="TextBox 5"/>
            <p:cNvSpPr txBox="1"/>
            <p:nvPr/>
          </p:nvSpPr>
          <p:spPr>
            <a:xfrm>
              <a:off x="0" y="-38100"/>
              <a:ext cx="4816593" cy="998043"/>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0" y="8483657"/>
            <a:ext cx="18288000" cy="0"/>
          </a:xfrm>
          <a:prstGeom prst="line">
            <a:avLst/>
          </a:prstGeom>
          <a:ln w="19050" cap="flat">
            <a:solidFill>
              <a:srgbClr val="0D473F"/>
            </a:solidFill>
            <a:prstDash val="solid"/>
            <a:headEnd type="none" w="sm" len="sm"/>
            <a:tailEnd type="none" w="sm" len="sm"/>
          </a:ln>
        </p:spPr>
      </p:sp>
      <p:sp>
        <p:nvSpPr>
          <p:cNvPr id="7" name="TextBox 7"/>
          <p:cNvSpPr txBox="1"/>
          <p:nvPr/>
        </p:nvSpPr>
        <p:spPr>
          <a:xfrm>
            <a:off x="3563689" y="8978265"/>
            <a:ext cx="11160621" cy="645795"/>
          </a:xfrm>
          <a:prstGeom prst="rect">
            <a:avLst/>
          </a:prstGeom>
        </p:spPr>
        <p:txBody>
          <a:bodyPr lIns="0" tIns="0" rIns="0" bIns="0" rtlCol="0" anchor="t">
            <a:spAutoFit/>
          </a:bodyPr>
          <a:lstStyle/>
          <a:p>
            <a:pPr algn="ctr">
              <a:lnSpc>
                <a:spcPts val="4800"/>
              </a:lnSpc>
              <a:spcBef>
                <a:spcPct val="0"/>
              </a:spcBef>
            </a:pPr>
            <a:r>
              <a:rPr lang="en-US" sz="4800">
                <a:solidFill>
                  <a:srgbClr val="0D473F"/>
                </a:solidFill>
                <a:latin typeface="Black Mango"/>
                <a:ea typeface="Black Mango"/>
                <a:cs typeface="Black Mango"/>
                <a:sym typeface="Black Mango"/>
              </a:rPr>
              <a:t>A picture is worth a thousand words</a:t>
            </a:r>
          </a:p>
        </p:txBody>
      </p:sp>
    </p:spTree>
    <p:extLst>
      <p:ext uri="{BB962C8B-B14F-4D97-AF65-F5344CB8AC3E}">
        <p14:creationId xmlns:p14="http://schemas.microsoft.com/office/powerpoint/2010/main" val="86234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315575"/>
            <a:chOff x="0" y="0"/>
            <a:chExt cx="4816593" cy="2716859"/>
          </a:xfrm>
        </p:grpSpPr>
        <p:sp>
          <p:nvSpPr>
            <p:cNvPr id="3" name="Freeform 3"/>
            <p:cNvSpPr/>
            <p:nvPr/>
          </p:nvSpPr>
          <p:spPr>
            <a:xfrm>
              <a:off x="0" y="0"/>
              <a:ext cx="4816592" cy="2716859"/>
            </a:xfrm>
            <a:custGeom>
              <a:avLst/>
              <a:gdLst/>
              <a:ahLst/>
              <a:cxnLst/>
              <a:rect l="l" t="t" r="r" b="b"/>
              <a:pathLst>
                <a:path w="4816592" h="2716859">
                  <a:moveTo>
                    <a:pt x="0" y="0"/>
                  </a:moveTo>
                  <a:lnTo>
                    <a:pt x="4816592" y="0"/>
                  </a:lnTo>
                  <a:lnTo>
                    <a:pt x="4816592" y="2716859"/>
                  </a:lnTo>
                  <a:lnTo>
                    <a:pt x="0" y="2716859"/>
                  </a:lnTo>
                  <a:close/>
                </a:path>
              </a:pathLst>
            </a:custGeom>
            <a:solidFill>
              <a:srgbClr val="0D473F"/>
            </a:solidFill>
          </p:spPr>
        </p:sp>
        <p:sp>
          <p:nvSpPr>
            <p:cNvPr id="4" name="TextBox 4"/>
            <p:cNvSpPr txBox="1"/>
            <p:nvPr/>
          </p:nvSpPr>
          <p:spPr>
            <a:xfrm>
              <a:off x="0" y="-47625"/>
              <a:ext cx="4816593" cy="2764484"/>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0" y="4719125"/>
            <a:ext cx="18288000" cy="2592144"/>
            <a:chOff x="0" y="0"/>
            <a:chExt cx="4816593" cy="682705"/>
          </a:xfrm>
        </p:grpSpPr>
        <p:sp>
          <p:nvSpPr>
            <p:cNvPr id="6" name="Freeform 6"/>
            <p:cNvSpPr/>
            <p:nvPr/>
          </p:nvSpPr>
          <p:spPr>
            <a:xfrm>
              <a:off x="0" y="0"/>
              <a:ext cx="4816592" cy="682705"/>
            </a:xfrm>
            <a:custGeom>
              <a:avLst/>
              <a:gdLst/>
              <a:ahLst/>
              <a:cxnLst/>
              <a:rect l="l" t="t" r="r" b="b"/>
              <a:pathLst>
                <a:path w="4816592" h="682705">
                  <a:moveTo>
                    <a:pt x="0" y="0"/>
                  </a:moveTo>
                  <a:lnTo>
                    <a:pt x="4816592" y="0"/>
                  </a:lnTo>
                  <a:lnTo>
                    <a:pt x="4816592" y="682705"/>
                  </a:lnTo>
                  <a:lnTo>
                    <a:pt x="0" y="682705"/>
                  </a:lnTo>
                  <a:close/>
                </a:path>
              </a:pathLst>
            </a:custGeom>
            <a:gradFill rotWithShape="1">
              <a:gsLst>
                <a:gs pos="0">
                  <a:srgbClr val="0B3731">
                    <a:alpha val="0"/>
                  </a:srgbClr>
                </a:gs>
                <a:gs pos="100000">
                  <a:srgbClr val="FFD2BE">
                    <a:alpha val="100000"/>
                  </a:srgbClr>
                </a:gs>
              </a:gsLst>
              <a:lin ang="5400000"/>
            </a:gradFill>
          </p:spPr>
        </p:sp>
        <p:sp>
          <p:nvSpPr>
            <p:cNvPr id="7" name="TextBox 7"/>
            <p:cNvSpPr txBox="1"/>
            <p:nvPr/>
          </p:nvSpPr>
          <p:spPr>
            <a:xfrm>
              <a:off x="0" y="-38100"/>
              <a:ext cx="4816593" cy="720805"/>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0" y="1828166"/>
            <a:ext cx="18288000" cy="0"/>
          </a:xfrm>
          <a:prstGeom prst="line">
            <a:avLst/>
          </a:prstGeom>
          <a:ln w="19050" cap="flat">
            <a:solidFill>
              <a:srgbClr val="FFD2BE"/>
            </a:solidFill>
            <a:prstDash val="solid"/>
            <a:headEnd type="none" w="sm" len="sm"/>
            <a:tailEnd type="none" w="sm" len="sm"/>
          </a:ln>
        </p:spPr>
      </p:sp>
      <p:grpSp>
        <p:nvGrpSpPr>
          <p:cNvPr id="9" name="Group 9"/>
          <p:cNvGrpSpPr>
            <a:grpSpLocks noChangeAspect="1"/>
          </p:cNvGrpSpPr>
          <p:nvPr/>
        </p:nvGrpSpPr>
        <p:grpSpPr>
          <a:xfrm>
            <a:off x="1015585" y="3414817"/>
            <a:ext cx="3896452" cy="3896452"/>
            <a:chOff x="0" y="0"/>
            <a:chExt cx="6350000" cy="6350000"/>
          </a:xfrm>
        </p:grpSpPr>
        <p:sp>
          <p:nvSpPr>
            <p:cNvPr id="10" name="Freeform 10"/>
            <p:cNvSpPr/>
            <p:nvPr/>
          </p:nvSpPr>
          <p:spPr>
            <a:xfrm>
              <a:off x="0" y="0"/>
              <a:ext cx="6350000" cy="6350000"/>
            </a:xfrm>
            <a:custGeom>
              <a:avLst/>
              <a:gdLst/>
              <a:ahLst/>
              <a:cxnLst/>
              <a:rect l="l" t="t" r="r" b="b"/>
              <a:pathLst>
                <a:path w="6350000" h="6350000">
                  <a:moveTo>
                    <a:pt x="0" y="6350000"/>
                  </a:moveTo>
                  <a:lnTo>
                    <a:pt x="6350000" y="6350000"/>
                  </a:lnTo>
                  <a:lnTo>
                    <a:pt x="6350000" y="0"/>
                  </a:lnTo>
                  <a:cubicBezTo>
                    <a:pt x="2843530" y="0"/>
                    <a:pt x="0" y="2843530"/>
                    <a:pt x="0" y="6350000"/>
                  </a:cubicBezTo>
                  <a:close/>
                </a:path>
              </a:pathLst>
            </a:custGeom>
            <a:blipFill>
              <a:blip r:embed="rId2"/>
              <a:stretch>
                <a:fillRect l="-32670" r="-17423"/>
              </a:stretch>
            </a:blipFill>
          </p:spPr>
        </p:sp>
      </p:grpSp>
      <p:sp>
        <p:nvSpPr>
          <p:cNvPr id="11" name="TextBox 11"/>
          <p:cNvSpPr txBox="1"/>
          <p:nvPr/>
        </p:nvSpPr>
        <p:spPr>
          <a:xfrm>
            <a:off x="3786634" y="729615"/>
            <a:ext cx="10714732" cy="848360"/>
          </a:xfrm>
          <a:prstGeom prst="rect">
            <a:avLst/>
          </a:prstGeom>
        </p:spPr>
        <p:txBody>
          <a:bodyPr lIns="0" tIns="0" rIns="0" bIns="0" rtlCol="0" anchor="t">
            <a:spAutoFit/>
          </a:bodyPr>
          <a:lstStyle/>
          <a:p>
            <a:pPr algn="l">
              <a:lnSpc>
                <a:spcPts val="6399"/>
              </a:lnSpc>
              <a:spcBef>
                <a:spcPct val="0"/>
              </a:spcBef>
            </a:pPr>
            <a:r>
              <a:rPr lang="en-US" sz="6399">
                <a:solidFill>
                  <a:srgbClr val="FFD2BE"/>
                </a:solidFill>
                <a:latin typeface="Black Mango Light"/>
                <a:ea typeface="Black Mango Light"/>
                <a:cs typeface="Black Mango Light"/>
                <a:sym typeface="Black Mango Light"/>
              </a:rPr>
              <a:t>Add a Team Members Page</a:t>
            </a:r>
          </a:p>
        </p:txBody>
      </p:sp>
      <p:sp>
        <p:nvSpPr>
          <p:cNvPr id="12" name="TextBox 12"/>
          <p:cNvSpPr txBox="1"/>
          <p:nvPr/>
        </p:nvSpPr>
        <p:spPr>
          <a:xfrm>
            <a:off x="5018799" y="2113916"/>
            <a:ext cx="8250402" cy="327660"/>
          </a:xfrm>
          <a:prstGeom prst="rect">
            <a:avLst/>
          </a:prstGeom>
        </p:spPr>
        <p:txBody>
          <a:bodyPr lIns="0" tIns="0" rIns="0" bIns="0" rtlCol="0" anchor="t">
            <a:spAutoFit/>
          </a:bodyPr>
          <a:lstStyle/>
          <a:p>
            <a:pPr algn="ctr">
              <a:lnSpc>
                <a:spcPts val="2400"/>
              </a:lnSpc>
            </a:pPr>
            <a:r>
              <a:rPr lang="en-US" sz="2400">
                <a:solidFill>
                  <a:srgbClr val="FFD2BE"/>
                </a:solidFill>
                <a:latin typeface="DM Sans"/>
                <a:ea typeface="DM Sans"/>
                <a:cs typeface="DM Sans"/>
                <a:sym typeface="DM Sans"/>
              </a:rPr>
              <a:t>Elaborate on what you want to discuss. </a:t>
            </a:r>
          </a:p>
        </p:txBody>
      </p:sp>
      <p:grpSp>
        <p:nvGrpSpPr>
          <p:cNvPr id="13" name="Group 13"/>
          <p:cNvGrpSpPr>
            <a:grpSpLocks noChangeAspect="1"/>
          </p:cNvGrpSpPr>
          <p:nvPr/>
        </p:nvGrpSpPr>
        <p:grpSpPr>
          <a:xfrm rot="5400000">
            <a:off x="9698082" y="3414817"/>
            <a:ext cx="3896452" cy="3896452"/>
            <a:chOff x="0" y="0"/>
            <a:chExt cx="6350000" cy="6350000"/>
          </a:xfrm>
        </p:grpSpPr>
        <p:sp>
          <p:nvSpPr>
            <p:cNvPr id="14" name="Freeform 14"/>
            <p:cNvSpPr/>
            <p:nvPr/>
          </p:nvSpPr>
          <p:spPr>
            <a:xfrm rot="-5400000">
              <a:off x="0" y="0"/>
              <a:ext cx="6350000" cy="6350000"/>
            </a:xfrm>
            <a:custGeom>
              <a:avLst/>
              <a:gdLst/>
              <a:ahLst/>
              <a:cxnLst/>
              <a:rect l="l" t="t" r="r" b="b"/>
              <a:pathLst>
                <a:path w="6350000" h="6350000">
                  <a:moveTo>
                    <a:pt x="0" y="0"/>
                  </a:moveTo>
                  <a:lnTo>
                    <a:pt x="0" y="6350000"/>
                  </a:lnTo>
                  <a:lnTo>
                    <a:pt x="6350000" y="6350000"/>
                  </a:lnTo>
                  <a:cubicBezTo>
                    <a:pt x="6350000" y="2843530"/>
                    <a:pt x="3506470" y="0"/>
                    <a:pt x="0" y="0"/>
                  </a:cubicBezTo>
                  <a:close/>
                </a:path>
              </a:pathLst>
            </a:custGeom>
            <a:blipFill>
              <a:blip r:embed="rId3"/>
              <a:stretch>
                <a:fillRect l="-13357" r="-36735"/>
              </a:stretch>
            </a:blipFill>
          </p:spPr>
        </p:sp>
      </p:grpSp>
      <p:grpSp>
        <p:nvGrpSpPr>
          <p:cNvPr id="15" name="Group 15"/>
          <p:cNvGrpSpPr>
            <a:grpSpLocks noChangeAspect="1"/>
          </p:cNvGrpSpPr>
          <p:nvPr/>
        </p:nvGrpSpPr>
        <p:grpSpPr>
          <a:xfrm rot="-5400000">
            <a:off x="13512281" y="4289186"/>
            <a:ext cx="3896452" cy="3896452"/>
            <a:chOff x="0" y="0"/>
            <a:chExt cx="6350000" cy="6350000"/>
          </a:xfrm>
        </p:grpSpPr>
        <p:sp>
          <p:nvSpPr>
            <p:cNvPr id="16" name="Freeform 16"/>
            <p:cNvSpPr/>
            <p:nvPr/>
          </p:nvSpPr>
          <p:spPr>
            <a:xfrm rot="5400000">
              <a:off x="0" y="0"/>
              <a:ext cx="6350000" cy="6350000"/>
            </a:xfrm>
            <a:custGeom>
              <a:avLst/>
              <a:gdLst/>
              <a:ahLst/>
              <a:cxnLst/>
              <a:rect l="l" t="t" r="r" b="b"/>
              <a:pathLst>
                <a:path w="6350000" h="6350000">
                  <a:moveTo>
                    <a:pt x="6350000" y="6350000"/>
                  </a:moveTo>
                  <a:lnTo>
                    <a:pt x="6350000" y="0"/>
                  </a:lnTo>
                  <a:lnTo>
                    <a:pt x="0" y="0"/>
                  </a:lnTo>
                  <a:cubicBezTo>
                    <a:pt x="0" y="3506470"/>
                    <a:pt x="2843530" y="6350000"/>
                    <a:pt x="6350000" y="6350000"/>
                  </a:cubicBezTo>
                  <a:close/>
                </a:path>
              </a:pathLst>
            </a:custGeom>
            <a:blipFill>
              <a:blip r:embed="rId4"/>
              <a:stretch>
                <a:fillRect t="-13866" b="-36227"/>
              </a:stretch>
            </a:blipFill>
          </p:spPr>
        </p:sp>
      </p:grpSp>
      <p:grpSp>
        <p:nvGrpSpPr>
          <p:cNvPr id="17" name="Group 17"/>
          <p:cNvGrpSpPr>
            <a:grpSpLocks noChangeAspect="1"/>
          </p:cNvGrpSpPr>
          <p:nvPr/>
        </p:nvGrpSpPr>
        <p:grpSpPr>
          <a:xfrm rot="-10800000">
            <a:off x="5414313" y="4276375"/>
            <a:ext cx="3896452" cy="3896452"/>
            <a:chOff x="0" y="0"/>
            <a:chExt cx="6350000" cy="6350000"/>
          </a:xfrm>
        </p:grpSpPr>
        <p:sp>
          <p:nvSpPr>
            <p:cNvPr id="18" name="Freeform 18"/>
            <p:cNvSpPr/>
            <p:nvPr/>
          </p:nvSpPr>
          <p:spPr>
            <a:xfrm rot="-10800000">
              <a:off x="0" y="0"/>
              <a:ext cx="6350000" cy="6350000"/>
            </a:xfrm>
            <a:custGeom>
              <a:avLst/>
              <a:gdLst/>
              <a:ahLst/>
              <a:cxnLst/>
              <a:rect l="l" t="t" r="r" b="b"/>
              <a:pathLst>
                <a:path w="6350000" h="6350000">
                  <a:moveTo>
                    <a:pt x="6350000" y="0"/>
                  </a:moveTo>
                  <a:lnTo>
                    <a:pt x="0" y="0"/>
                  </a:lnTo>
                  <a:lnTo>
                    <a:pt x="0" y="6350000"/>
                  </a:lnTo>
                  <a:cubicBezTo>
                    <a:pt x="3506470" y="6350000"/>
                    <a:pt x="6350000" y="3506470"/>
                    <a:pt x="6350000" y="0"/>
                  </a:cubicBezTo>
                  <a:close/>
                </a:path>
              </a:pathLst>
            </a:custGeom>
            <a:blipFill>
              <a:blip r:embed="rId5"/>
              <a:stretch>
                <a:fillRect l="-65848" t="-3049" r="-1839" b="-8672"/>
              </a:stretch>
            </a:blipFill>
          </p:spPr>
        </p:sp>
      </p:grpSp>
      <p:sp>
        <p:nvSpPr>
          <p:cNvPr id="19" name="TextBox 19"/>
          <p:cNvSpPr txBox="1"/>
          <p:nvPr/>
        </p:nvSpPr>
        <p:spPr>
          <a:xfrm>
            <a:off x="1015585" y="7508960"/>
            <a:ext cx="1109811" cy="481330"/>
          </a:xfrm>
          <a:prstGeom prst="rect">
            <a:avLst/>
          </a:prstGeom>
        </p:spPr>
        <p:txBody>
          <a:bodyPr lIns="0" tIns="0" rIns="0" bIns="0" rtlCol="0" anchor="t">
            <a:spAutoFit/>
          </a:bodyPr>
          <a:lstStyle/>
          <a:p>
            <a:pPr algn="l">
              <a:lnSpc>
                <a:spcPts val="3919"/>
              </a:lnSpc>
            </a:pPr>
            <a:r>
              <a:rPr lang="en-US" sz="2799" b="1">
                <a:solidFill>
                  <a:srgbClr val="FFD2BE"/>
                </a:solidFill>
                <a:latin typeface="DM Sans Bold"/>
                <a:ea typeface="DM Sans Bold"/>
                <a:cs typeface="DM Sans Bold"/>
                <a:sym typeface="DM Sans Bold"/>
              </a:rPr>
              <a:t> NAME</a:t>
            </a:r>
          </a:p>
        </p:txBody>
      </p:sp>
      <p:sp>
        <p:nvSpPr>
          <p:cNvPr id="20" name="TextBox 20"/>
          <p:cNvSpPr txBox="1"/>
          <p:nvPr/>
        </p:nvSpPr>
        <p:spPr>
          <a:xfrm>
            <a:off x="5414313" y="2923962"/>
            <a:ext cx="1109811" cy="481330"/>
          </a:xfrm>
          <a:prstGeom prst="rect">
            <a:avLst/>
          </a:prstGeom>
        </p:spPr>
        <p:txBody>
          <a:bodyPr lIns="0" tIns="0" rIns="0" bIns="0" rtlCol="0" anchor="t">
            <a:spAutoFit/>
          </a:bodyPr>
          <a:lstStyle/>
          <a:p>
            <a:pPr algn="l">
              <a:lnSpc>
                <a:spcPts val="3919"/>
              </a:lnSpc>
            </a:pPr>
            <a:r>
              <a:rPr lang="en-US" sz="2799" b="1">
                <a:solidFill>
                  <a:srgbClr val="FFD2BE"/>
                </a:solidFill>
                <a:latin typeface="DM Sans Bold"/>
                <a:ea typeface="DM Sans Bold"/>
                <a:cs typeface="DM Sans Bold"/>
                <a:sym typeface="DM Sans Bold"/>
              </a:rPr>
              <a:t> NAME</a:t>
            </a:r>
          </a:p>
        </p:txBody>
      </p:sp>
      <p:sp>
        <p:nvSpPr>
          <p:cNvPr id="21" name="TextBox 21"/>
          <p:cNvSpPr txBox="1"/>
          <p:nvPr/>
        </p:nvSpPr>
        <p:spPr>
          <a:xfrm>
            <a:off x="9698082" y="7482719"/>
            <a:ext cx="1109811" cy="481330"/>
          </a:xfrm>
          <a:prstGeom prst="rect">
            <a:avLst/>
          </a:prstGeom>
        </p:spPr>
        <p:txBody>
          <a:bodyPr lIns="0" tIns="0" rIns="0" bIns="0" rtlCol="0" anchor="t">
            <a:spAutoFit/>
          </a:bodyPr>
          <a:lstStyle/>
          <a:p>
            <a:pPr algn="l">
              <a:lnSpc>
                <a:spcPts val="3919"/>
              </a:lnSpc>
            </a:pPr>
            <a:r>
              <a:rPr lang="en-US" sz="2799" b="1">
                <a:solidFill>
                  <a:srgbClr val="FFD2BE"/>
                </a:solidFill>
                <a:latin typeface="DM Sans Bold"/>
                <a:ea typeface="DM Sans Bold"/>
                <a:cs typeface="DM Sans Bold"/>
                <a:sym typeface="DM Sans Bold"/>
              </a:rPr>
              <a:t> NAME</a:t>
            </a:r>
          </a:p>
        </p:txBody>
      </p:sp>
      <p:sp>
        <p:nvSpPr>
          <p:cNvPr id="22" name="TextBox 22"/>
          <p:cNvSpPr txBox="1"/>
          <p:nvPr/>
        </p:nvSpPr>
        <p:spPr>
          <a:xfrm>
            <a:off x="13512281" y="2923962"/>
            <a:ext cx="1109811" cy="481330"/>
          </a:xfrm>
          <a:prstGeom prst="rect">
            <a:avLst/>
          </a:prstGeom>
        </p:spPr>
        <p:txBody>
          <a:bodyPr lIns="0" tIns="0" rIns="0" bIns="0" rtlCol="0" anchor="t">
            <a:spAutoFit/>
          </a:bodyPr>
          <a:lstStyle/>
          <a:p>
            <a:pPr algn="l">
              <a:lnSpc>
                <a:spcPts val="3919"/>
              </a:lnSpc>
            </a:pPr>
            <a:r>
              <a:rPr lang="en-US" sz="2799" b="1">
                <a:solidFill>
                  <a:srgbClr val="FFD2BE"/>
                </a:solidFill>
                <a:latin typeface="DM Sans Bold"/>
                <a:ea typeface="DM Sans Bold"/>
                <a:cs typeface="DM Sans Bold"/>
                <a:sym typeface="DM Sans Bold"/>
              </a:rPr>
              <a:t> NAME</a:t>
            </a:r>
          </a:p>
        </p:txBody>
      </p:sp>
      <p:sp>
        <p:nvSpPr>
          <p:cNvPr id="23" name="TextBox 23"/>
          <p:cNvSpPr txBox="1"/>
          <p:nvPr/>
        </p:nvSpPr>
        <p:spPr>
          <a:xfrm>
            <a:off x="1015585" y="8154549"/>
            <a:ext cx="2183011" cy="405765"/>
          </a:xfrm>
          <a:prstGeom prst="rect">
            <a:avLst/>
          </a:prstGeom>
        </p:spPr>
        <p:txBody>
          <a:bodyPr lIns="0" tIns="0" rIns="0" bIns="0" rtlCol="0" anchor="t">
            <a:spAutoFit/>
          </a:bodyPr>
          <a:lstStyle/>
          <a:p>
            <a:pPr algn="l">
              <a:lnSpc>
                <a:spcPts val="3359"/>
              </a:lnSpc>
            </a:pPr>
            <a:r>
              <a:rPr lang="en-US" sz="2400">
                <a:solidFill>
                  <a:srgbClr val="FFFFFF"/>
                </a:solidFill>
                <a:latin typeface="DM Sans"/>
                <a:ea typeface="DM Sans"/>
                <a:cs typeface="DM Sans"/>
                <a:sym typeface="DM Sans"/>
              </a:rPr>
              <a:t>Title or Position</a:t>
            </a:r>
          </a:p>
        </p:txBody>
      </p:sp>
      <p:sp>
        <p:nvSpPr>
          <p:cNvPr id="24" name="TextBox 24"/>
          <p:cNvSpPr txBox="1"/>
          <p:nvPr/>
        </p:nvSpPr>
        <p:spPr>
          <a:xfrm>
            <a:off x="5414313" y="3569551"/>
            <a:ext cx="2183011" cy="405765"/>
          </a:xfrm>
          <a:prstGeom prst="rect">
            <a:avLst/>
          </a:prstGeom>
        </p:spPr>
        <p:txBody>
          <a:bodyPr lIns="0" tIns="0" rIns="0" bIns="0" rtlCol="0" anchor="t">
            <a:spAutoFit/>
          </a:bodyPr>
          <a:lstStyle/>
          <a:p>
            <a:pPr algn="l">
              <a:lnSpc>
                <a:spcPts val="3359"/>
              </a:lnSpc>
            </a:pPr>
            <a:r>
              <a:rPr lang="en-US" sz="2400">
                <a:solidFill>
                  <a:srgbClr val="FFFFFF"/>
                </a:solidFill>
                <a:latin typeface="DM Sans"/>
                <a:ea typeface="DM Sans"/>
                <a:cs typeface="DM Sans"/>
                <a:sym typeface="DM Sans"/>
              </a:rPr>
              <a:t>Title or Position</a:t>
            </a:r>
          </a:p>
        </p:txBody>
      </p:sp>
      <p:sp>
        <p:nvSpPr>
          <p:cNvPr id="25" name="TextBox 25"/>
          <p:cNvSpPr txBox="1"/>
          <p:nvPr/>
        </p:nvSpPr>
        <p:spPr>
          <a:xfrm>
            <a:off x="9698082" y="8154549"/>
            <a:ext cx="2183011" cy="405765"/>
          </a:xfrm>
          <a:prstGeom prst="rect">
            <a:avLst/>
          </a:prstGeom>
        </p:spPr>
        <p:txBody>
          <a:bodyPr lIns="0" tIns="0" rIns="0" bIns="0" rtlCol="0" anchor="t">
            <a:spAutoFit/>
          </a:bodyPr>
          <a:lstStyle/>
          <a:p>
            <a:pPr algn="l">
              <a:lnSpc>
                <a:spcPts val="3359"/>
              </a:lnSpc>
            </a:pPr>
            <a:r>
              <a:rPr lang="en-US" sz="2400">
                <a:solidFill>
                  <a:srgbClr val="FFFFFF"/>
                </a:solidFill>
                <a:latin typeface="DM Sans"/>
                <a:ea typeface="DM Sans"/>
                <a:cs typeface="DM Sans"/>
                <a:sym typeface="DM Sans"/>
              </a:rPr>
              <a:t>Title or Position</a:t>
            </a:r>
          </a:p>
        </p:txBody>
      </p:sp>
      <p:sp>
        <p:nvSpPr>
          <p:cNvPr id="26" name="TextBox 26"/>
          <p:cNvSpPr txBox="1"/>
          <p:nvPr/>
        </p:nvSpPr>
        <p:spPr>
          <a:xfrm>
            <a:off x="13512281" y="3595792"/>
            <a:ext cx="2183011" cy="405765"/>
          </a:xfrm>
          <a:prstGeom prst="rect">
            <a:avLst/>
          </a:prstGeom>
        </p:spPr>
        <p:txBody>
          <a:bodyPr lIns="0" tIns="0" rIns="0" bIns="0" rtlCol="0" anchor="t">
            <a:spAutoFit/>
          </a:bodyPr>
          <a:lstStyle/>
          <a:p>
            <a:pPr algn="l">
              <a:lnSpc>
                <a:spcPts val="3359"/>
              </a:lnSpc>
            </a:pPr>
            <a:r>
              <a:rPr lang="en-US" sz="2400">
                <a:solidFill>
                  <a:srgbClr val="FFFFFF"/>
                </a:solidFill>
                <a:latin typeface="DM Sans"/>
                <a:ea typeface="DM Sans"/>
                <a:cs typeface="DM Sans"/>
                <a:sym typeface="DM Sans"/>
              </a:rPr>
              <a:t>Title or Position</a:t>
            </a:r>
          </a:p>
        </p:txBody>
      </p:sp>
      <p:sp>
        <p:nvSpPr>
          <p:cNvPr id="27" name="AutoShape 27"/>
          <p:cNvSpPr/>
          <p:nvPr/>
        </p:nvSpPr>
        <p:spPr>
          <a:xfrm>
            <a:off x="-14331" y="9248775"/>
            <a:ext cx="18288000" cy="0"/>
          </a:xfrm>
          <a:prstGeom prst="line">
            <a:avLst/>
          </a:prstGeom>
          <a:ln w="19050" cap="flat">
            <a:solidFill>
              <a:srgbClr val="FFD2BE"/>
            </a:solidFill>
            <a:prstDash val="solid"/>
            <a:headEnd type="none" w="sm" len="sm"/>
            <a:tailEnd type="none" w="sm" len="sm"/>
          </a:ln>
        </p:spPr>
      </p:sp>
    </p:spTree>
    <p:extLst>
      <p:ext uri="{BB962C8B-B14F-4D97-AF65-F5344CB8AC3E}">
        <p14:creationId xmlns:p14="http://schemas.microsoft.com/office/powerpoint/2010/main" val="1435117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3947174"/>
            <a:ext cx="11357973" cy="0"/>
          </a:xfrm>
          <a:prstGeom prst="line">
            <a:avLst/>
          </a:prstGeom>
          <a:ln w="19050" cap="flat">
            <a:solidFill>
              <a:srgbClr val="FFD2BE"/>
            </a:solidFill>
            <a:prstDash val="solid"/>
            <a:headEnd type="none" w="sm" len="sm"/>
            <a:tailEnd type="none" w="sm" len="sm"/>
          </a:ln>
        </p:spPr>
      </p:sp>
      <p:sp>
        <p:nvSpPr>
          <p:cNvPr id="3" name="AutoShape 3"/>
          <p:cNvSpPr/>
          <p:nvPr/>
        </p:nvSpPr>
        <p:spPr>
          <a:xfrm flipV="1">
            <a:off x="0" y="5233828"/>
            <a:ext cx="11025882" cy="0"/>
          </a:xfrm>
          <a:prstGeom prst="line">
            <a:avLst/>
          </a:prstGeom>
          <a:ln w="19050" cap="flat">
            <a:solidFill>
              <a:srgbClr val="FFD2BE"/>
            </a:solidFill>
            <a:prstDash val="solid"/>
            <a:headEnd type="none" w="sm" len="sm"/>
            <a:tailEnd type="none" w="sm" len="sm"/>
          </a:ln>
        </p:spPr>
      </p:sp>
      <p:sp>
        <p:nvSpPr>
          <p:cNvPr id="4" name="AutoShape 4"/>
          <p:cNvSpPr/>
          <p:nvPr/>
        </p:nvSpPr>
        <p:spPr>
          <a:xfrm>
            <a:off x="0" y="6520482"/>
            <a:ext cx="10289110" cy="0"/>
          </a:xfrm>
          <a:prstGeom prst="line">
            <a:avLst/>
          </a:prstGeom>
          <a:ln w="19050" cap="flat">
            <a:solidFill>
              <a:srgbClr val="FFD2BE"/>
            </a:solidFill>
            <a:prstDash val="solid"/>
            <a:headEnd type="none" w="sm" len="sm"/>
            <a:tailEnd type="none" w="sm" len="sm"/>
          </a:ln>
        </p:spPr>
      </p:sp>
      <p:sp>
        <p:nvSpPr>
          <p:cNvPr id="5" name="AutoShape 5"/>
          <p:cNvSpPr/>
          <p:nvPr/>
        </p:nvSpPr>
        <p:spPr>
          <a:xfrm flipV="1">
            <a:off x="0" y="7807136"/>
            <a:ext cx="10704561" cy="0"/>
          </a:xfrm>
          <a:prstGeom prst="line">
            <a:avLst/>
          </a:prstGeom>
          <a:ln w="19050" cap="flat">
            <a:solidFill>
              <a:srgbClr val="FFD2BE"/>
            </a:solidFill>
            <a:prstDash val="solid"/>
            <a:headEnd type="none" w="sm" len="sm"/>
            <a:tailEnd type="none" w="sm" len="sm"/>
          </a:ln>
        </p:spPr>
      </p:sp>
      <p:grpSp>
        <p:nvGrpSpPr>
          <p:cNvPr id="6" name="Group 6"/>
          <p:cNvGrpSpPr/>
          <p:nvPr/>
        </p:nvGrpSpPr>
        <p:grpSpPr>
          <a:xfrm>
            <a:off x="4237754" y="0"/>
            <a:ext cx="14050246" cy="10287000"/>
            <a:chOff x="0" y="0"/>
            <a:chExt cx="3700476" cy="2709333"/>
          </a:xfrm>
        </p:grpSpPr>
        <p:sp>
          <p:nvSpPr>
            <p:cNvPr id="7" name="Freeform 7"/>
            <p:cNvSpPr/>
            <p:nvPr/>
          </p:nvSpPr>
          <p:spPr>
            <a:xfrm>
              <a:off x="0" y="0"/>
              <a:ext cx="3700476" cy="2709333"/>
            </a:xfrm>
            <a:custGeom>
              <a:avLst/>
              <a:gdLst/>
              <a:ahLst/>
              <a:cxnLst/>
              <a:rect l="l" t="t" r="r" b="b"/>
              <a:pathLst>
                <a:path w="3700476" h="2709333">
                  <a:moveTo>
                    <a:pt x="0" y="0"/>
                  </a:moveTo>
                  <a:lnTo>
                    <a:pt x="3700476" y="0"/>
                  </a:lnTo>
                  <a:lnTo>
                    <a:pt x="3700476" y="2709333"/>
                  </a:lnTo>
                  <a:lnTo>
                    <a:pt x="0" y="2709333"/>
                  </a:lnTo>
                  <a:close/>
                </a:path>
              </a:pathLst>
            </a:custGeom>
            <a:gradFill rotWithShape="1">
              <a:gsLst>
                <a:gs pos="0">
                  <a:srgbClr val="0B3731">
                    <a:alpha val="0"/>
                  </a:srgbClr>
                </a:gs>
                <a:gs pos="50000">
                  <a:srgbClr val="FFD2BE">
                    <a:alpha val="100000"/>
                  </a:srgbClr>
                </a:gs>
                <a:gs pos="100000">
                  <a:srgbClr val="FFD2BE">
                    <a:alpha val="100000"/>
                  </a:srgbClr>
                </a:gs>
              </a:gsLst>
              <a:lin ang="0"/>
            </a:gradFill>
          </p:spPr>
        </p:sp>
        <p:sp>
          <p:nvSpPr>
            <p:cNvPr id="8" name="TextBox 8"/>
            <p:cNvSpPr txBox="1"/>
            <p:nvPr/>
          </p:nvSpPr>
          <p:spPr>
            <a:xfrm>
              <a:off x="0" y="-38100"/>
              <a:ext cx="3700476" cy="2747433"/>
            </a:xfrm>
            <a:prstGeom prst="rect">
              <a:avLst/>
            </a:prstGeom>
          </p:spPr>
          <p:txBody>
            <a:bodyPr lIns="50800" tIns="50800" rIns="50800" bIns="50800" rtlCol="0" anchor="ctr"/>
            <a:lstStyle/>
            <a:p>
              <a:pPr algn="ctr">
                <a:lnSpc>
                  <a:spcPts val="2659"/>
                </a:lnSpc>
              </a:pPr>
              <a:endParaRPr/>
            </a:p>
          </p:txBody>
        </p:sp>
      </p:grpSp>
      <p:sp>
        <p:nvSpPr>
          <p:cNvPr id="9" name="AutoShape 9"/>
          <p:cNvSpPr/>
          <p:nvPr/>
        </p:nvSpPr>
        <p:spPr>
          <a:xfrm>
            <a:off x="0" y="2251076"/>
            <a:ext cx="18288000" cy="0"/>
          </a:xfrm>
          <a:prstGeom prst="line">
            <a:avLst/>
          </a:prstGeom>
          <a:ln w="19050" cap="flat">
            <a:solidFill>
              <a:srgbClr val="0D473F"/>
            </a:solidFill>
            <a:prstDash val="solid"/>
            <a:headEnd type="none" w="sm" len="sm"/>
            <a:tailEnd type="none" w="sm" len="sm"/>
          </a:ln>
        </p:spPr>
      </p:sp>
      <p:grpSp>
        <p:nvGrpSpPr>
          <p:cNvPr id="10" name="Group 10"/>
          <p:cNvGrpSpPr>
            <a:grpSpLocks noChangeAspect="1"/>
          </p:cNvGrpSpPr>
          <p:nvPr/>
        </p:nvGrpSpPr>
        <p:grpSpPr>
          <a:xfrm>
            <a:off x="8001000" y="0"/>
            <a:ext cx="10287000" cy="10287000"/>
            <a:chOff x="0" y="0"/>
            <a:chExt cx="6350000" cy="6350000"/>
          </a:xfrm>
        </p:grpSpPr>
        <p:sp>
          <p:nvSpPr>
            <p:cNvPr id="11" name="Freeform 11"/>
            <p:cNvSpPr/>
            <p:nvPr/>
          </p:nvSpPr>
          <p:spPr>
            <a:xfrm>
              <a:off x="0" y="0"/>
              <a:ext cx="6350000" cy="6350000"/>
            </a:xfrm>
            <a:custGeom>
              <a:avLst/>
              <a:gdLst/>
              <a:ahLst/>
              <a:cxnLst/>
              <a:rect l="l" t="t" r="r" b="b"/>
              <a:pathLst>
                <a:path w="6350000" h="6350000">
                  <a:moveTo>
                    <a:pt x="0" y="6350000"/>
                  </a:moveTo>
                  <a:lnTo>
                    <a:pt x="6350000" y="6350000"/>
                  </a:lnTo>
                  <a:lnTo>
                    <a:pt x="6350000" y="0"/>
                  </a:lnTo>
                  <a:cubicBezTo>
                    <a:pt x="2843530" y="0"/>
                    <a:pt x="0" y="2843530"/>
                    <a:pt x="0" y="6350000"/>
                  </a:cubicBezTo>
                  <a:close/>
                </a:path>
              </a:pathLst>
            </a:custGeom>
            <a:blipFill>
              <a:blip r:embed="rId2"/>
              <a:stretch>
                <a:fillRect l="-44786" r="-44786"/>
              </a:stretch>
            </a:blipFill>
          </p:spPr>
        </p:sp>
      </p:grpSp>
      <p:sp>
        <p:nvSpPr>
          <p:cNvPr id="12" name="TextBox 12"/>
          <p:cNvSpPr txBox="1"/>
          <p:nvPr/>
        </p:nvSpPr>
        <p:spPr>
          <a:xfrm>
            <a:off x="1028700" y="1171575"/>
            <a:ext cx="5600998" cy="1069976"/>
          </a:xfrm>
          <a:prstGeom prst="rect">
            <a:avLst/>
          </a:prstGeom>
        </p:spPr>
        <p:txBody>
          <a:bodyPr lIns="0" tIns="0" rIns="0" bIns="0" rtlCol="0" anchor="t">
            <a:spAutoFit/>
          </a:bodyPr>
          <a:lstStyle/>
          <a:p>
            <a:pPr algn="l">
              <a:lnSpc>
                <a:spcPts val="8000"/>
              </a:lnSpc>
              <a:spcBef>
                <a:spcPct val="0"/>
              </a:spcBef>
            </a:pPr>
            <a:r>
              <a:rPr lang="en-US" sz="8000">
                <a:solidFill>
                  <a:srgbClr val="FFFFFF"/>
                </a:solidFill>
                <a:latin typeface="Black Mango"/>
                <a:ea typeface="Black Mango"/>
                <a:cs typeface="Black Mango"/>
                <a:sym typeface="Black Mango"/>
              </a:rPr>
              <a:t>Contact Us</a:t>
            </a:r>
          </a:p>
        </p:txBody>
      </p:sp>
      <p:sp>
        <p:nvSpPr>
          <p:cNvPr id="13" name="TextBox 13"/>
          <p:cNvSpPr txBox="1"/>
          <p:nvPr/>
        </p:nvSpPr>
        <p:spPr>
          <a:xfrm>
            <a:off x="1028700" y="2867602"/>
            <a:ext cx="8250402" cy="824865"/>
          </a:xfrm>
          <a:prstGeom prst="rect">
            <a:avLst/>
          </a:prstGeom>
        </p:spPr>
        <p:txBody>
          <a:bodyPr lIns="0" tIns="0" rIns="0" bIns="0" rtlCol="0" anchor="t">
            <a:spAutoFit/>
          </a:bodyPr>
          <a:lstStyle/>
          <a:p>
            <a:pPr algn="l">
              <a:lnSpc>
                <a:spcPts val="3359"/>
              </a:lnSpc>
            </a:pPr>
            <a:r>
              <a:rPr lang="en-US" sz="2400" b="1">
                <a:solidFill>
                  <a:srgbClr val="FFD2BE"/>
                </a:solidFill>
                <a:latin typeface="DM Sans Bold"/>
                <a:ea typeface="DM Sans Bold"/>
                <a:cs typeface="DM Sans Bold"/>
                <a:sym typeface="DM Sans Bold"/>
              </a:rPr>
              <a:t>ADDRESS</a:t>
            </a:r>
          </a:p>
          <a:p>
            <a:pPr algn="l">
              <a:lnSpc>
                <a:spcPts val="3359"/>
              </a:lnSpc>
            </a:pPr>
            <a:r>
              <a:rPr lang="en-US" sz="2400">
                <a:solidFill>
                  <a:srgbClr val="FFFFFF"/>
                </a:solidFill>
                <a:latin typeface="DM Sans"/>
                <a:ea typeface="DM Sans"/>
                <a:cs typeface="DM Sans"/>
                <a:sym typeface="DM Sans"/>
              </a:rPr>
              <a:t>123 Anywhere St., Any City,ST 12345</a:t>
            </a:r>
          </a:p>
        </p:txBody>
      </p:sp>
      <p:sp>
        <p:nvSpPr>
          <p:cNvPr id="14" name="TextBox 14"/>
          <p:cNvSpPr txBox="1"/>
          <p:nvPr/>
        </p:nvSpPr>
        <p:spPr>
          <a:xfrm>
            <a:off x="1028700" y="4154256"/>
            <a:ext cx="8250402" cy="824865"/>
          </a:xfrm>
          <a:prstGeom prst="rect">
            <a:avLst/>
          </a:prstGeom>
        </p:spPr>
        <p:txBody>
          <a:bodyPr lIns="0" tIns="0" rIns="0" bIns="0" rtlCol="0" anchor="t">
            <a:spAutoFit/>
          </a:bodyPr>
          <a:lstStyle/>
          <a:p>
            <a:pPr algn="l">
              <a:lnSpc>
                <a:spcPts val="3359"/>
              </a:lnSpc>
            </a:pPr>
            <a:r>
              <a:rPr lang="en-US" sz="2400" b="1">
                <a:solidFill>
                  <a:srgbClr val="FFD2BE"/>
                </a:solidFill>
                <a:latin typeface="DM Sans Bold"/>
                <a:ea typeface="DM Sans Bold"/>
                <a:cs typeface="DM Sans Bold"/>
                <a:sym typeface="DM Sans Bold"/>
              </a:rPr>
              <a:t>TELEPHONE</a:t>
            </a:r>
          </a:p>
          <a:p>
            <a:pPr algn="l">
              <a:lnSpc>
                <a:spcPts val="3359"/>
              </a:lnSpc>
            </a:pPr>
            <a:r>
              <a:rPr lang="en-US" sz="2400">
                <a:solidFill>
                  <a:srgbClr val="FFFFFF"/>
                </a:solidFill>
                <a:latin typeface="DM Sans"/>
                <a:ea typeface="DM Sans"/>
                <a:cs typeface="DM Sans"/>
                <a:sym typeface="DM Sans"/>
              </a:rPr>
              <a:t>123-456-7890</a:t>
            </a:r>
          </a:p>
        </p:txBody>
      </p:sp>
      <p:sp>
        <p:nvSpPr>
          <p:cNvPr id="15" name="TextBox 15"/>
          <p:cNvSpPr txBox="1"/>
          <p:nvPr/>
        </p:nvSpPr>
        <p:spPr>
          <a:xfrm>
            <a:off x="1028700" y="5440910"/>
            <a:ext cx="8250402" cy="824865"/>
          </a:xfrm>
          <a:prstGeom prst="rect">
            <a:avLst/>
          </a:prstGeom>
        </p:spPr>
        <p:txBody>
          <a:bodyPr lIns="0" tIns="0" rIns="0" bIns="0" rtlCol="0" anchor="t">
            <a:spAutoFit/>
          </a:bodyPr>
          <a:lstStyle/>
          <a:p>
            <a:pPr algn="l">
              <a:lnSpc>
                <a:spcPts val="3359"/>
              </a:lnSpc>
            </a:pPr>
            <a:r>
              <a:rPr lang="en-US" sz="2400" b="1">
                <a:solidFill>
                  <a:srgbClr val="FFD2BE"/>
                </a:solidFill>
                <a:latin typeface="DM Sans Bold"/>
                <a:ea typeface="DM Sans Bold"/>
                <a:cs typeface="DM Sans Bold"/>
                <a:sym typeface="DM Sans Bold"/>
              </a:rPr>
              <a:t>EMAIL</a:t>
            </a:r>
          </a:p>
          <a:p>
            <a:pPr algn="l">
              <a:lnSpc>
                <a:spcPts val="3359"/>
              </a:lnSpc>
            </a:pPr>
            <a:r>
              <a:rPr lang="en-US" sz="2400">
                <a:solidFill>
                  <a:srgbClr val="FFFFFF"/>
                </a:solidFill>
                <a:latin typeface="DM Sans"/>
                <a:ea typeface="DM Sans"/>
                <a:cs typeface="DM Sans"/>
                <a:sym typeface="DM Sans"/>
              </a:rPr>
              <a:t>hello@reallygreatsite.com</a:t>
            </a:r>
          </a:p>
        </p:txBody>
      </p:sp>
      <p:sp>
        <p:nvSpPr>
          <p:cNvPr id="16" name="TextBox 16"/>
          <p:cNvSpPr txBox="1"/>
          <p:nvPr/>
        </p:nvSpPr>
        <p:spPr>
          <a:xfrm>
            <a:off x="1028700" y="6727564"/>
            <a:ext cx="8250402" cy="824865"/>
          </a:xfrm>
          <a:prstGeom prst="rect">
            <a:avLst/>
          </a:prstGeom>
        </p:spPr>
        <p:txBody>
          <a:bodyPr lIns="0" tIns="0" rIns="0" bIns="0" rtlCol="0" anchor="t">
            <a:spAutoFit/>
          </a:bodyPr>
          <a:lstStyle/>
          <a:p>
            <a:pPr algn="l">
              <a:lnSpc>
                <a:spcPts val="3359"/>
              </a:lnSpc>
            </a:pPr>
            <a:r>
              <a:rPr lang="en-US" sz="2400" b="1">
                <a:solidFill>
                  <a:srgbClr val="FFD2BE"/>
                </a:solidFill>
                <a:latin typeface="DM Sans Bold"/>
                <a:ea typeface="DM Sans Bold"/>
                <a:cs typeface="DM Sans Bold"/>
                <a:sym typeface="DM Sans Bold"/>
              </a:rPr>
              <a:t>SOCIAL MEDIA</a:t>
            </a:r>
          </a:p>
          <a:p>
            <a:pPr algn="l">
              <a:lnSpc>
                <a:spcPts val="3359"/>
              </a:lnSpc>
            </a:pPr>
            <a:r>
              <a:rPr lang="en-US" sz="2400">
                <a:solidFill>
                  <a:srgbClr val="FFFFFF"/>
                </a:solidFill>
                <a:latin typeface="DM Sans"/>
                <a:ea typeface="DM Sans"/>
                <a:cs typeface="DM Sans"/>
                <a:sym typeface="DM Sans"/>
              </a:rPr>
              <a:t>@reallygreatsite</a:t>
            </a:r>
          </a:p>
        </p:txBody>
      </p:sp>
      <p:sp>
        <p:nvSpPr>
          <p:cNvPr id="17" name="TextBox 17"/>
          <p:cNvSpPr txBox="1"/>
          <p:nvPr/>
        </p:nvSpPr>
        <p:spPr>
          <a:xfrm>
            <a:off x="1028700" y="8014218"/>
            <a:ext cx="8250402" cy="824865"/>
          </a:xfrm>
          <a:prstGeom prst="rect">
            <a:avLst/>
          </a:prstGeom>
        </p:spPr>
        <p:txBody>
          <a:bodyPr lIns="0" tIns="0" rIns="0" bIns="0" rtlCol="0" anchor="t">
            <a:spAutoFit/>
          </a:bodyPr>
          <a:lstStyle/>
          <a:p>
            <a:pPr algn="l">
              <a:lnSpc>
                <a:spcPts val="3359"/>
              </a:lnSpc>
            </a:pPr>
            <a:r>
              <a:rPr lang="en-US" sz="2400" b="1">
                <a:solidFill>
                  <a:srgbClr val="FFD2BE"/>
                </a:solidFill>
                <a:latin typeface="DM Sans Bold"/>
                <a:ea typeface="DM Sans Bold"/>
                <a:cs typeface="DM Sans Bold"/>
                <a:sym typeface="DM Sans Bold"/>
              </a:rPr>
              <a:t>WEBSITE</a:t>
            </a:r>
          </a:p>
          <a:p>
            <a:pPr algn="l">
              <a:lnSpc>
                <a:spcPts val="3359"/>
              </a:lnSpc>
            </a:pPr>
            <a:r>
              <a:rPr lang="en-US" sz="2400">
                <a:solidFill>
                  <a:srgbClr val="FFFFFF"/>
                </a:solidFill>
                <a:latin typeface="DM Sans"/>
                <a:ea typeface="DM Sans"/>
                <a:cs typeface="DM Sans"/>
                <a:sym typeface="DM Sans"/>
              </a:rPr>
              <a:t>reallygreatsite.com</a:t>
            </a:r>
          </a:p>
        </p:txBody>
      </p:sp>
    </p:spTree>
    <p:extLst>
      <p:ext uri="{BB962C8B-B14F-4D97-AF65-F5344CB8AC3E}">
        <p14:creationId xmlns:p14="http://schemas.microsoft.com/office/powerpoint/2010/main" val="327149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24050"/>
            <a:ext cx="18288000" cy="12184380"/>
          </a:xfrm>
          <a:custGeom>
            <a:avLst/>
            <a:gdLst/>
            <a:ahLst/>
            <a:cxnLst/>
            <a:rect l="l" t="t" r="r" b="b"/>
            <a:pathLst>
              <a:path w="18288000" h="12184380">
                <a:moveTo>
                  <a:pt x="0" y="0"/>
                </a:moveTo>
                <a:lnTo>
                  <a:pt x="18288000" y="0"/>
                </a:lnTo>
                <a:lnTo>
                  <a:pt x="18288000" y="12184380"/>
                </a:lnTo>
                <a:lnTo>
                  <a:pt x="0" y="12184380"/>
                </a:lnTo>
                <a:lnTo>
                  <a:pt x="0" y="0"/>
                </a:lnTo>
                <a:close/>
              </a:path>
            </a:pathLst>
          </a:custGeom>
          <a:blipFill>
            <a:blip r:embed="rId2">
              <a:alphaModFix amt="19999"/>
            </a:blip>
            <a:stretch>
              <a:fillRect/>
            </a:stretch>
          </a:blipFill>
        </p:spPr>
      </p:sp>
      <p:sp>
        <p:nvSpPr>
          <p:cNvPr id="3" name="AutoShape 3"/>
          <p:cNvSpPr/>
          <p:nvPr/>
        </p:nvSpPr>
        <p:spPr>
          <a:xfrm>
            <a:off x="0" y="5143500"/>
            <a:ext cx="18288000" cy="0"/>
          </a:xfrm>
          <a:prstGeom prst="line">
            <a:avLst/>
          </a:prstGeom>
          <a:ln w="19050" cap="flat">
            <a:solidFill>
              <a:srgbClr val="FFD2BE"/>
            </a:solidFill>
            <a:prstDash val="solid"/>
            <a:headEnd type="none" w="sm" len="sm"/>
            <a:tailEnd type="none" w="sm" len="sm"/>
          </a:ln>
        </p:spPr>
      </p:sp>
      <p:grpSp>
        <p:nvGrpSpPr>
          <p:cNvPr id="4" name="Group 4"/>
          <p:cNvGrpSpPr/>
          <p:nvPr/>
        </p:nvGrpSpPr>
        <p:grpSpPr>
          <a:xfrm>
            <a:off x="0" y="0"/>
            <a:ext cx="18288000" cy="3644785"/>
            <a:chOff x="0" y="0"/>
            <a:chExt cx="4816593" cy="959943"/>
          </a:xfrm>
        </p:grpSpPr>
        <p:sp>
          <p:nvSpPr>
            <p:cNvPr id="5" name="Freeform 5"/>
            <p:cNvSpPr/>
            <p:nvPr/>
          </p:nvSpPr>
          <p:spPr>
            <a:xfrm>
              <a:off x="0" y="0"/>
              <a:ext cx="4816592" cy="959943"/>
            </a:xfrm>
            <a:custGeom>
              <a:avLst/>
              <a:gdLst/>
              <a:ahLst/>
              <a:cxnLst/>
              <a:rect l="l" t="t" r="r" b="b"/>
              <a:pathLst>
                <a:path w="4816592" h="959943">
                  <a:moveTo>
                    <a:pt x="0" y="0"/>
                  </a:moveTo>
                  <a:lnTo>
                    <a:pt x="4816592" y="0"/>
                  </a:lnTo>
                  <a:lnTo>
                    <a:pt x="4816592" y="959943"/>
                  </a:lnTo>
                  <a:lnTo>
                    <a:pt x="0" y="959943"/>
                  </a:lnTo>
                  <a:close/>
                </a:path>
              </a:pathLst>
            </a:custGeom>
            <a:gradFill rotWithShape="1">
              <a:gsLst>
                <a:gs pos="0">
                  <a:srgbClr val="FFD2BE">
                    <a:alpha val="100000"/>
                  </a:srgbClr>
                </a:gs>
                <a:gs pos="100000">
                  <a:srgbClr val="0B3731">
                    <a:alpha val="0"/>
                  </a:srgbClr>
                </a:gs>
              </a:gsLst>
              <a:lin ang="5400000"/>
            </a:gradFill>
          </p:spPr>
        </p:sp>
        <p:sp>
          <p:nvSpPr>
            <p:cNvPr id="6" name="TextBox 6"/>
            <p:cNvSpPr txBox="1"/>
            <p:nvPr/>
          </p:nvSpPr>
          <p:spPr>
            <a:xfrm>
              <a:off x="0" y="-38100"/>
              <a:ext cx="4816593" cy="998043"/>
            </a:xfrm>
            <a:prstGeom prst="rect">
              <a:avLst/>
            </a:prstGeom>
          </p:spPr>
          <p:txBody>
            <a:bodyPr lIns="50800" tIns="50800" rIns="50800" bIns="50800" rtlCol="0" anchor="ctr"/>
            <a:lstStyle/>
            <a:p>
              <a:pPr algn="ctr">
                <a:lnSpc>
                  <a:spcPts val="2659"/>
                </a:lnSpc>
              </a:pPr>
              <a:endParaRPr/>
            </a:p>
          </p:txBody>
        </p:sp>
      </p:grpSp>
      <p:grpSp>
        <p:nvGrpSpPr>
          <p:cNvPr id="7" name="Group 7"/>
          <p:cNvGrpSpPr>
            <a:grpSpLocks noChangeAspect="1"/>
          </p:cNvGrpSpPr>
          <p:nvPr/>
        </p:nvGrpSpPr>
        <p:grpSpPr>
          <a:xfrm rot="-10800000">
            <a:off x="0" y="0"/>
            <a:ext cx="10287000" cy="10287000"/>
            <a:chOff x="0" y="0"/>
            <a:chExt cx="6350000" cy="6350000"/>
          </a:xfrm>
        </p:grpSpPr>
        <p:sp>
          <p:nvSpPr>
            <p:cNvPr id="8" name="Freeform 8"/>
            <p:cNvSpPr/>
            <p:nvPr/>
          </p:nvSpPr>
          <p:spPr>
            <a:xfrm rot="-10800000">
              <a:off x="0" y="0"/>
              <a:ext cx="6350000" cy="6350000"/>
            </a:xfrm>
            <a:custGeom>
              <a:avLst/>
              <a:gdLst/>
              <a:ahLst/>
              <a:cxnLst/>
              <a:rect l="l" t="t" r="r" b="b"/>
              <a:pathLst>
                <a:path w="6350000" h="6350000">
                  <a:moveTo>
                    <a:pt x="6350000" y="0"/>
                  </a:moveTo>
                  <a:lnTo>
                    <a:pt x="0" y="0"/>
                  </a:lnTo>
                  <a:lnTo>
                    <a:pt x="0" y="6350000"/>
                  </a:lnTo>
                  <a:cubicBezTo>
                    <a:pt x="3506470" y="6350000"/>
                    <a:pt x="6350000" y="3506470"/>
                    <a:pt x="6350000" y="0"/>
                  </a:cubicBezTo>
                  <a:close/>
                </a:path>
              </a:pathLst>
            </a:custGeom>
            <a:blipFill>
              <a:blip r:embed="rId3"/>
              <a:stretch>
                <a:fillRect l="-40254" r="-9839"/>
              </a:stretch>
            </a:blipFill>
          </p:spPr>
        </p:sp>
      </p:grpSp>
      <p:sp>
        <p:nvSpPr>
          <p:cNvPr id="9" name="TextBox 9"/>
          <p:cNvSpPr txBox="1"/>
          <p:nvPr/>
        </p:nvSpPr>
        <p:spPr>
          <a:xfrm>
            <a:off x="11259390" y="5524500"/>
            <a:ext cx="6026646" cy="1663065"/>
          </a:xfrm>
          <a:prstGeom prst="rect">
            <a:avLst/>
          </a:prstGeom>
        </p:spPr>
        <p:txBody>
          <a:bodyPr lIns="0" tIns="0" rIns="0" bIns="0" rtlCol="0" anchor="t">
            <a:spAutoFit/>
          </a:bodyPr>
          <a:lstStyle/>
          <a:p>
            <a:pPr algn="l">
              <a:lnSpc>
                <a:spcPts val="3359"/>
              </a:lnSpc>
            </a:pPr>
            <a:r>
              <a:rPr lang="en-US" sz="2400">
                <a:solidFill>
                  <a:srgbClr val="FFFFFF"/>
                </a:solidFill>
                <a:latin typeface="DM Sans"/>
                <a:ea typeface="DM Sans"/>
                <a:cs typeface="DM Sans"/>
                <a:sym typeface="DM Sans"/>
              </a:rPr>
              <a:t>Presentations are communication tools</a:t>
            </a:r>
          </a:p>
          <a:p>
            <a:pPr algn="l">
              <a:lnSpc>
                <a:spcPts val="3359"/>
              </a:lnSpc>
            </a:pPr>
            <a:r>
              <a:rPr lang="en-US" sz="2400">
                <a:solidFill>
                  <a:srgbClr val="FFFFFF"/>
                </a:solidFill>
                <a:latin typeface="DM Sans"/>
                <a:ea typeface="DM Sans"/>
                <a:cs typeface="DM Sans"/>
                <a:sym typeface="DM Sans"/>
              </a:rPr>
              <a:t>that can be used as demonstrations, </a:t>
            </a:r>
          </a:p>
          <a:p>
            <a:pPr algn="l">
              <a:lnSpc>
                <a:spcPts val="3359"/>
              </a:lnSpc>
            </a:pPr>
            <a:r>
              <a:rPr lang="en-US" sz="2400">
                <a:solidFill>
                  <a:srgbClr val="FFFFFF"/>
                </a:solidFill>
                <a:latin typeface="DM Sans"/>
                <a:ea typeface="DM Sans"/>
                <a:cs typeface="DM Sans"/>
                <a:sym typeface="DM Sans"/>
              </a:rPr>
              <a:t>lectures, speeches, reports, and more. </a:t>
            </a:r>
          </a:p>
          <a:p>
            <a:pPr algn="l">
              <a:lnSpc>
                <a:spcPts val="3359"/>
              </a:lnSpc>
            </a:pPr>
            <a:r>
              <a:rPr lang="en-US" sz="2400">
                <a:solidFill>
                  <a:srgbClr val="FFFFFF"/>
                </a:solidFill>
                <a:latin typeface="DM Sans"/>
                <a:ea typeface="DM Sans"/>
                <a:cs typeface="DM Sans"/>
                <a:sym typeface="DM Sans"/>
              </a:rPr>
              <a:t>It is mostly presented before an audience. </a:t>
            </a:r>
          </a:p>
        </p:txBody>
      </p:sp>
      <p:sp>
        <p:nvSpPr>
          <p:cNvPr id="10" name="TextBox 10"/>
          <p:cNvSpPr txBox="1"/>
          <p:nvPr/>
        </p:nvSpPr>
        <p:spPr>
          <a:xfrm>
            <a:off x="7437491" y="7749540"/>
            <a:ext cx="4257824" cy="2079626"/>
          </a:xfrm>
          <a:prstGeom prst="rect">
            <a:avLst/>
          </a:prstGeom>
        </p:spPr>
        <p:txBody>
          <a:bodyPr lIns="0" tIns="0" rIns="0" bIns="0" rtlCol="0" anchor="t">
            <a:spAutoFit/>
          </a:bodyPr>
          <a:lstStyle/>
          <a:p>
            <a:pPr algn="l">
              <a:lnSpc>
                <a:spcPts val="8000"/>
              </a:lnSpc>
            </a:pPr>
            <a:r>
              <a:rPr lang="en-US" sz="8000">
                <a:solidFill>
                  <a:srgbClr val="FFD2BE"/>
                </a:solidFill>
                <a:latin typeface="Black Mango"/>
                <a:ea typeface="Black Mango"/>
                <a:cs typeface="Black Mango"/>
                <a:sym typeface="Black Mango"/>
              </a:rPr>
              <a:t>Our </a:t>
            </a:r>
          </a:p>
          <a:p>
            <a:pPr algn="l">
              <a:lnSpc>
                <a:spcPts val="8000"/>
              </a:lnSpc>
              <a:spcBef>
                <a:spcPct val="0"/>
              </a:spcBef>
            </a:pPr>
            <a:r>
              <a:rPr lang="en-US" sz="8000">
                <a:solidFill>
                  <a:srgbClr val="FFD2BE"/>
                </a:solidFill>
                <a:latin typeface="Black Mango"/>
                <a:ea typeface="Black Mango"/>
                <a:cs typeface="Black Mango"/>
                <a:sym typeface="Black Mango"/>
              </a:rPr>
              <a:t>Founder</a:t>
            </a:r>
          </a:p>
        </p:txBody>
      </p:sp>
      <p:sp>
        <p:nvSpPr>
          <p:cNvPr id="11" name="TextBox 11"/>
          <p:cNvSpPr txBox="1"/>
          <p:nvPr/>
        </p:nvSpPr>
        <p:spPr>
          <a:xfrm>
            <a:off x="11259390" y="4091940"/>
            <a:ext cx="4565452" cy="712470"/>
          </a:xfrm>
          <a:prstGeom prst="rect">
            <a:avLst/>
          </a:prstGeom>
        </p:spPr>
        <p:txBody>
          <a:bodyPr lIns="0" tIns="0" rIns="0" bIns="0" rtlCol="0" anchor="t">
            <a:spAutoFit/>
          </a:bodyPr>
          <a:lstStyle/>
          <a:p>
            <a:pPr algn="l">
              <a:lnSpc>
                <a:spcPts val="5880"/>
              </a:lnSpc>
            </a:pPr>
            <a:r>
              <a:rPr lang="en-US" sz="4200" spc="331">
                <a:solidFill>
                  <a:srgbClr val="FFD2BE"/>
                </a:solidFill>
                <a:latin typeface="Black Mango"/>
                <a:ea typeface="Black Mango"/>
                <a:cs typeface="Black Mango"/>
                <a:sym typeface="Black Mango"/>
              </a:rPr>
              <a:t>Name Surname</a:t>
            </a:r>
          </a:p>
        </p:txBody>
      </p:sp>
    </p:spTree>
    <p:extLst>
      <p:ext uri="{BB962C8B-B14F-4D97-AF65-F5344CB8AC3E}">
        <p14:creationId xmlns:p14="http://schemas.microsoft.com/office/powerpoint/2010/main" val="1403087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20240"/>
            <a:ext cx="18288000" cy="12207240"/>
          </a:xfrm>
          <a:custGeom>
            <a:avLst/>
            <a:gdLst/>
            <a:ahLst/>
            <a:cxnLst/>
            <a:rect l="l" t="t" r="r" b="b"/>
            <a:pathLst>
              <a:path w="18288000" h="12207240">
                <a:moveTo>
                  <a:pt x="0" y="0"/>
                </a:moveTo>
                <a:lnTo>
                  <a:pt x="18288000" y="0"/>
                </a:lnTo>
                <a:lnTo>
                  <a:pt x="18288000" y="12207240"/>
                </a:lnTo>
                <a:lnTo>
                  <a:pt x="0" y="12207240"/>
                </a:lnTo>
                <a:lnTo>
                  <a:pt x="0" y="0"/>
                </a:lnTo>
                <a:close/>
              </a:path>
            </a:pathLst>
          </a:custGeom>
          <a:blipFill>
            <a:blip r:embed="rId2"/>
            <a:stretch>
              <a:fillRect/>
            </a:stretch>
          </a:blipFill>
        </p:spPr>
      </p:sp>
      <p:grpSp>
        <p:nvGrpSpPr>
          <p:cNvPr id="3" name="Group 3"/>
          <p:cNvGrpSpPr/>
          <p:nvPr/>
        </p:nvGrpSpPr>
        <p:grpSpPr>
          <a:xfrm>
            <a:off x="0" y="6670790"/>
            <a:ext cx="18288000" cy="3644785"/>
            <a:chOff x="0" y="0"/>
            <a:chExt cx="4816593" cy="959943"/>
          </a:xfrm>
        </p:grpSpPr>
        <p:sp>
          <p:nvSpPr>
            <p:cNvPr id="4" name="Freeform 4"/>
            <p:cNvSpPr/>
            <p:nvPr/>
          </p:nvSpPr>
          <p:spPr>
            <a:xfrm>
              <a:off x="0" y="0"/>
              <a:ext cx="4816592" cy="959943"/>
            </a:xfrm>
            <a:custGeom>
              <a:avLst/>
              <a:gdLst/>
              <a:ahLst/>
              <a:cxnLst/>
              <a:rect l="l" t="t" r="r" b="b"/>
              <a:pathLst>
                <a:path w="4816592" h="959943">
                  <a:moveTo>
                    <a:pt x="0" y="0"/>
                  </a:moveTo>
                  <a:lnTo>
                    <a:pt x="4816592" y="0"/>
                  </a:lnTo>
                  <a:lnTo>
                    <a:pt x="4816592" y="959943"/>
                  </a:lnTo>
                  <a:lnTo>
                    <a:pt x="0" y="959943"/>
                  </a:lnTo>
                  <a:close/>
                </a:path>
              </a:pathLst>
            </a:custGeom>
            <a:gradFill rotWithShape="1">
              <a:gsLst>
                <a:gs pos="0">
                  <a:srgbClr val="0B3731">
                    <a:alpha val="0"/>
                  </a:srgbClr>
                </a:gs>
                <a:gs pos="100000">
                  <a:srgbClr val="FFD2BE">
                    <a:alpha val="100000"/>
                  </a:srgbClr>
                </a:gs>
              </a:gsLst>
              <a:lin ang="5400000"/>
            </a:gradFill>
          </p:spPr>
        </p:sp>
        <p:sp>
          <p:nvSpPr>
            <p:cNvPr id="5" name="TextBox 5"/>
            <p:cNvSpPr txBox="1"/>
            <p:nvPr/>
          </p:nvSpPr>
          <p:spPr>
            <a:xfrm>
              <a:off x="0" y="-38100"/>
              <a:ext cx="4816593" cy="998043"/>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0" y="8483657"/>
            <a:ext cx="18288000" cy="0"/>
          </a:xfrm>
          <a:prstGeom prst="line">
            <a:avLst/>
          </a:prstGeom>
          <a:ln w="19050" cap="flat">
            <a:solidFill>
              <a:srgbClr val="0D473F"/>
            </a:solidFill>
            <a:prstDash val="solid"/>
            <a:headEnd type="none" w="sm" len="sm"/>
            <a:tailEnd type="none" w="sm" len="sm"/>
          </a:ln>
        </p:spPr>
      </p:sp>
      <p:sp>
        <p:nvSpPr>
          <p:cNvPr id="7" name="TextBox 7"/>
          <p:cNvSpPr txBox="1"/>
          <p:nvPr/>
        </p:nvSpPr>
        <p:spPr>
          <a:xfrm>
            <a:off x="3563689" y="8978265"/>
            <a:ext cx="11160621" cy="645795"/>
          </a:xfrm>
          <a:prstGeom prst="rect">
            <a:avLst/>
          </a:prstGeom>
        </p:spPr>
        <p:txBody>
          <a:bodyPr lIns="0" tIns="0" rIns="0" bIns="0" rtlCol="0" anchor="t">
            <a:spAutoFit/>
          </a:bodyPr>
          <a:lstStyle/>
          <a:p>
            <a:pPr algn="ctr">
              <a:lnSpc>
                <a:spcPts val="4800"/>
              </a:lnSpc>
              <a:spcBef>
                <a:spcPct val="0"/>
              </a:spcBef>
            </a:pPr>
            <a:r>
              <a:rPr lang="en-US" sz="4800">
                <a:solidFill>
                  <a:srgbClr val="0D473F"/>
                </a:solidFill>
                <a:latin typeface="Black Mango"/>
                <a:ea typeface="Black Mango"/>
                <a:cs typeface="Black Mango"/>
                <a:sym typeface="Black Mango"/>
              </a:rPr>
              <a:t>A picture is worth a thousand words</a:t>
            </a:r>
          </a:p>
        </p:txBody>
      </p:sp>
    </p:spTree>
    <p:extLst>
      <p:ext uri="{BB962C8B-B14F-4D97-AF65-F5344CB8AC3E}">
        <p14:creationId xmlns:p14="http://schemas.microsoft.com/office/powerpoint/2010/main" val="1090927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9501422" cy="10287000"/>
          </a:xfrm>
          <a:custGeom>
            <a:avLst/>
            <a:gdLst/>
            <a:ahLst/>
            <a:cxnLst/>
            <a:rect l="l" t="t" r="r" b="b"/>
            <a:pathLst>
              <a:path w="19501422" h="10287000">
                <a:moveTo>
                  <a:pt x="0" y="0"/>
                </a:moveTo>
                <a:lnTo>
                  <a:pt x="19501422" y="0"/>
                </a:lnTo>
                <a:lnTo>
                  <a:pt x="19501422"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D473F">
                <a:alpha val="80000"/>
              </a:srgbClr>
            </a:solidFill>
          </p:spPr>
        </p:sp>
        <p:sp>
          <p:nvSpPr>
            <p:cNvPr id="5" name="TextBox 5"/>
            <p:cNvSpPr txBox="1"/>
            <p:nvPr/>
          </p:nvSpPr>
          <p:spPr>
            <a:xfrm>
              <a:off x="0" y="38100"/>
              <a:ext cx="4816593" cy="2671233"/>
            </a:xfrm>
            <a:prstGeom prst="rect">
              <a:avLst/>
            </a:prstGeom>
          </p:spPr>
          <p:txBody>
            <a:bodyPr lIns="50800" tIns="50800" rIns="50800" bIns="50800" rtlCol="0" anchor="ctr"/>
            <a:lstStyle/>
            <a:p>
              <a:pPr algn="ctr">
                <a:lnSpc>
                  <a:spcPts val="2400"/>
                </a:lnSpc>
              </a:pPr>
              <a:endParaRPr/>
            </a:p>
          </p:txBody>
        </p:sp>
      </p:grpSp>
      <p:grpSp>
        <p:nvGrpSpPr>
          <p:cNvPr id="6" name="Group 6"/>
          <p:cNvGrpSpPr/>
          <p:nvPr/>
        </p:nvGrpSpPr>
        <p:grpSpPr>
          <a:xfrm>
            <a:off x="-28575" y="28575"/>
            <a:ext cx="18447131" cy="10287000"/>
            <a:chOff x="0" y="0"/>
            <a:chExt cx="4858504" cy="2709333"/>
          </a:xfrm>
        </p:grpSpPr>
        <p:sp>
          <p:nvSpPr>
            <p:cNvPr id="7" name="Freeform 7"/>
            <p:cNvSpPr/>
            <p:nvPr/>
          </p:nvSpPr>
          <p:spPr>
            <a:xfrm>
              <a:off x="0" y="0"/>
              <a:ext cx="4858504" cy="2709333"/>
            </a:xfrm>
            <a:custGeom>
              <a:avLst/>
              <a:gdLst/>
              <a:ahLst/>
              <a:cxnLst/>
              <a:rect l="l" t="t" r="r" b="b"/>
              <a:pathLst>
                <a:path w="4858504" h="2709333">
                  <a:moveTo>
                    <a:pt x="0" y="0"/>
                  </a:moveTo>
                  <a:lnTo>
                    <a:pt x="4858504" y="0"/>
                  </a:lnTo>
                  <a:lnTo>
                    <a:pt x="4858504" y="2709333"/>
                  </a:lnTo>
                  <a:lnTo>
                    <a:pt x="0" y="2709333"/>
                  </a:lnTo>
                  <a:close/>
                </a:path>
              </a:pathLst>
            </a:custGeom>
            <a:gradFill rotWithShape="1">
              <a:gsLst>
                <a:gs pos="0">
                  <a:srgbClr val="0B3731">
                    <a:alpha val="0"/>
                  </a:srgbClr>
                </a:gs>
                <a:gs pos="33333">
                  <a:srgbClr val="0B3731">
                    <a:alpha val="0"/>
                  </a:srgbClr>
                </a:gs>
                <a:gs pos="66667">
                  <a:srgbClr val="0B3731">
                    <a:alpha val="0"/>
                  </a:srgbClr>
                </a:gs>
                <a:gs pos="100000">
                  <a:srgbClr val="FFD2BE">
                    <a:alpha val="100000"/>
                  </a:srgbClr>
                </a:gs>
              </a:gsLst>
              <a:lin ang="5400000"/>
            </a:gradFill>
          </p:spPr>
        </p:sp>
        <p:sp>
          <p:nvSpPr>
            <p:cNvPr id="8" name="TextBox 8"/>
            <p:cNvSpPr txBox="1"/>
            <p:nvPr/>
          </p:nvSpPr>
          <p:spPr>
            <a:xfrm>
              <a:off x="0" y="-38100"/>
              <a:ext cx="4858504" cy="27474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7012662" y="2933700"/>
            <a:ext cx="4262676" cy="6324600"/>
            <a:chOff x="0" y="0"/>
            <a:chExt cx="660400" cy="979846"/>
          </a:xfrm>
        </p:grpSpPr>
        <p:sp>
          <p:nvSpPr>
            <p:cNvPr id="10" name="Freeform 10"/>
            <p:cNvSpPr/>
            <p:nvPr/>
          </p:nvSpPr>
          <p:spPr>
            <a:xfrm rot="-10800000">
              <a:off x="0" y="0"/>
              <a:ext cx="660400" cy="979846"/>
            </a:xfrm>
            <a:custGeom>
              <a:avLst/>
              <a:gdLst/>
              <a:ahLst/>
              <a:cxnLst/>
              <a:rect l="l" t="t" r="r" b="b"/>
              <a:pathLst>
                <a:path w="660400" h="979846">
                  <a:moveTo>
                    <a:pt x="440148" y="960776"/>
                  </a:moveTo>
                  <a:cubicBezTo>
                    <a:pt x="406400" y="972290"/>
                    <a:pt x="367800" y="979846"/>
                    <a:pt x="330022" y="979846"/>
                  </a:cubicBezTo>
                  <a:cubicBezTo>
                    <a:pt x="292243" y="979846"/>
                    <a:pt x="255891" y="973370"/>
                    <a:pt x="222391" y="961856"/>
                  </a:cubicBezTo>
                  <a:cubicBezTo>
                    <a:pt x="221677" y="961496"/>
                    <a:pt x="220965" y="961496"/>
                    <a:pt x="220252" y="961136"/>
                  </a:cubicBezTo>
                  <a:cubicBezTo>
                    <a:pt x="94445" y="915081"/>
                    <a:pt x="1782" y="793467"/>
                    <a:pt x="0" y="647633"/>
                  </a:cubicBezTo>
                  <a:lnTo>
                    <a:pt x="0" y="0"/>
                  </a:lnTo>
                  <a:lnTo>
                    <a:pt x="660400" y="0"/>
                  </a:lnTo>
                  <a:lnTo>
                    <a:pt x="660400" y="647153"/>
                  </a:lnTo>
                  <a:cubicBezTo>
                    <a:pt x="658618" y="794186"/>
                    <a:pt x="567381" y="915801"/>
                    <a:pt x="440148" y="960776"/>
                  </a:cubicBezTo>
                  <a:close/>
                </a:path>
              </a:pathLst>
            </a:custGeom>
            <a:blipFill>
              <a:blip r:embed="rId3"/>
              <a:stretch>
                <a:fillRect l="-140137" t="-21825" r="-164777" b="-22132"/>
              </a:stretch>
            </a:blipFill>
            <a:ln cap="sq">
              <a:noFill/>
              <a:prstDash val="solid"/>
              <a:miter/>
            </a:ln>
          </p:spPr>
        </p:sp>
      </p:grpSp>
      <p:grpSp>
        <p:nvGrpSpPr>
          <p:cNvPr id="11" name="Group 11"/>
          <p:cNvGrpSpPr/>
          <p:nvPr/>
        </p:nvGrpSpPr>
        <p:grpSpPr>
          <a:xfrm rot="-10800000">
            <a:off x="7012662" y="2933700"/>
            <a:ext cx="4262676" cy="6324600"/>
            <a:chOff x="0" y="0"/>
            <a:chExt cx="660400" cy="979846"/>
          </a:xfrm>
        </p:grpSpPr>
        <p:sp>
          <p:nvSpPr>
            <p:cNvPr id="12" name="Freeform 12"/>
            <p:cNvSpPr/>
            <p:nvPr/>
          </p:nvSpPr>
          <p:spPr>
            <a:xfrm>
              <a:off x="0" y="0"/>
              <a:ext cx="660400" cy="979846"/>
            </a:xfrm>
            <a:custGeom>
              <a:avLst/>
              <a:gdLst/>
              <a:ahLst/>
              <a:cxnLst/>
              <a:rect l="l" t="t" r="r" b="b"/>
              <a:pathLst>
                <a:path w="660400" h="97984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213"/>
                  </a:cubicBezTo>
                  <a:lnTo>
                    <a:pt x="660400" y="979846"/>
                  </a:lnTo>
                  <a:lnTo>
                    <a:pt x="0" y="979846"/>
                  </a:lnTo>
                  <a:lnTo>
                    <a:pt x="0" y="332693"/>
                  </a:lnTo>
                  <a:cubicBezTo>
                    <a:pt x="1782" y="185660"/>
                    <a:pt x="93019" y="64045"/>
                    <a:pt x="220252" y="19070"/>
                  </a:cubicBezTo>
                  <a:close/>
                </a:path>
              </a:pathLst>
            </a:custGeom>
            <a:solidFill>
              <a:srgbClr val="0D473F">
                <a:alpha val="80000"/>
              </a:srgbClr>
            </a:solidFill>
            <a:ln w="38100" cap="sq">
              <a:solidFill>
                <a:srgbClr val="FFD2BE">
                  <a:alpha val="80000"/>
                </a:srgbClr>
              </a:solidFill>
              <a:prstDash val="solid"/>
              <a:miter/>
            </a:ln>
          </p:spPr>
        </p:sp>
      </p:grpSp>
      <p:grpSp>
        <p:nvGrpSpPr>
          <p:cNvPr id="13" name="Group 13"/>
          <p:cNvGrpSpPr/>
          <p:nvPr/>
        </p:nvGrpSpPr>
        <p:grpSpPr>
          <a:xfrm>
            <a:off x="1028700" y="2933700"/>
            <a:ext cx="4262676" cy="6324600"/>
            <a:chOff x="0" y="0"/>
            <a:chExt cx="660400" cy="979846"/>
          </a:xfrm>
        </p:grpSpPr>
        <p:sp>
          <p:nvSpPr>
            <p:cNvPr id="14" name="Freeform 14"/>
            <p:cNvSpPr/>
            <p:nvPr/>
          </p:nvSpPr>
          <p:spPr>
            <a:xfrm>
              <a:off x="0" y="0"/>
              <a:ext cx="660400" cy="979846"/>
            </a:xfrm>
            <a:custGeom>
              <a:avLst/>
              <a:gdLst/>
              <a:ahLst/>
              <a:cxnLst/>
              <a:rect l="l" t="t" r="r" b="b"/>
              <a:pathLst>
                <a:path w="660400" h="97984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213"/>
                  </a:cubicBezTo>
                  <a:lnTo>
                    <a:pt x="660400" y="979846"/>
                  </a:lnTo>
                  <a:lnTo>
                    <a:pt x="0" y="979846"/>
                  </a:lnTo>
                  <a:lnTo>
                    <a:pt x="0" y="332693"/>
                  </a:lnTo>
                  <a:cubicBezTo>
                    <a:pt x="1782" y="185660"/>
                    <a:pt x="93019" y="64045"/>
                    <a:pt x="220252" y="19070"/>
                  </a:cubicBezTo>
                  <a:close/>
                </a:path>
              </a:pathLst>
            </a:custGeom>
            <a:blipFill>
              <a:blip r:embed="rId3"/>
              <a:stretch>
                <a:fillRect l="-26487" t="-47141" r="-334259" b="-16666"/>
              </a:stretch>
            </a:blipFill>
            <a:ln cap="sq">
              <a:noFill/>
              <a:prstDash val="solid"/>
              <a:miter/>
            </a:ln>
          </p:spPr>
        </p:sp>
      </p:grpSp>
      <p:grpSp>
        <p:nvGrpSpPr>
          <p:cNvPr id="15" name="Group 15"/>
          <p:cNvGrpSpPr/>
          <p:nvPr/>
        </p:nvGrpSpPr>
        <p:grpSpPr>
          <a:xfrm>
            <a:off x="1025962" y="2933700"/>
            <a:ext cx="4262676" cy="6324600"/>
            <a:chOff x="0" y="0"/>
            <a:chExt cx="660400" cy="979846"/>
          </a:xfrm>
        </p:grpSpPr>
        <p:sp>
          <p:nvSpPr>
            <p:cNvPr id="16" name="Freeform 16"/>
            <p:cNvSpPr/>
            <p:nvPr/>
          </p:nvSpPr>
          <p:spPr>
            <a:xfrm>
              <a:off x="0" y="0"/>
              <a:ext cx="660400" cy="979846"/>
            </a:xfrm>
            <a:custGeom>
              <a:avLst/>
              <a:gdLst/>
              <a:ahLst/>
              <a:cxnLst/>
              <a:rect l="l" t="t" r="r" b="b"/>
              <a:pathLst>
                <a:path w="660400" h="97984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213"/>
                  </a:cubicBezTo>
                  <a:lnTo>
                    <a:pt x="660400" y="979846"/>
                  </a:lnTo>
                  <a:lnTo>
                    <a:pt x="0" y="979846"/>
                  </a:lnTo>
                  <a:lnTo>
                    <a:pt x="0" y="332693"/>
                  </a:lnTo>
                  <a:cubicBezTo>
                    <a:pt x="1782" y="185660"/>
                    <a:pt x="93019" y="64045"/>
                    <a:pt x="220252" y="19070"/>
                  </a:cubicBezTo>
                  <a:close/>
                </a:path>
              </a:pathLst>
            </a:custGeom>
            <a:solidFill>
              <a:srgbClr val="0D473F">
                <a:alpha val="80000"/>
              </a:srgbClr>
            </a:solidFill>
            <a:ln w="38100" cap="sq">
              <a:solidFill>
                <a:srgbClr val="FFD2BE">
                  <a:alpha val="80000"/>
                </a:srgbClr>
              </a:solidFill>
              <a:prstDash val="solid"/>
              <a:miter/>
            </a:ln>
          </p:spPr>
        </p:sp>
      </p:grpSp>
      <p:grpSp>
        <p:nvGrpSpPr>
          <p:cNvPr id="17" name="Group 17"/>
          <p:cNvGrpSpPr/>
          <p:nvPr/>
        </p:nvGrpSpPr>
        <p:grpSpPr>
          <a:xfrm>
            <a:off x="12996624" y="2933700"/>
            <a:ext cx="4262676" cy="6324600"/>
            <a:chOff x="0" y="0"/>
            <a:chExt cx="660400" cy="979846"/>
          </a:xfrm>
        </p:grpSpPr>
        <p:sp>
          <p:nvSpPr>
            <p:cNvPr id="18" name="Freeform 18"/>
            <p:cNvSpPr/>
            <p:nvPr/>
          </p:nvSpPr>
          <p:spPr>
            <a:xfrm>
              <a:off x="0" y="0"/>
              <a:ext cx="660400" cy="979846"/>
            </a:xfrm>
            <a:custGeom>
              <a:avLst/>
              <a:gdLst/>
              <a:ahLst/>
              <a:cxnLst/>
              <a:rect l="l" t="t" r="r" b="b"/>
              <a:pathLst>
                <a:path w="660400" h="97984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213"/>
                  </a:cubicBezTo>
                  <a:lnTo>
                    <a:pt x="660400" y="979846"/>
                  </a:lnTo>
                  <a:lnTo>
                    <a:pt x="0" y="979846"/>
                  </a:lnTo>
                  <a:lnTo>
                    <a:pt x="0" y="332693"/>
                  </a:lnTo>
                  <a:cubicBezTo>
                    <a:pt x="1782" y="185660"/>
                    <a:pt x="93019" y="64045"/>
                    <a:pt x="220252" y="19070"/>
                  </a:cubicBezTo>
                  <a:close/>
                </a:path>
              </a:pathLst>
            </a:custGeom>
            <a:blipFill>
              <a:blip r:embed="rId3"/>
              <a:stretch>
                <a:fillRect l="-305539" t="-46586" r="-53156" b="-16491"/>
              </a:stretch>
            </a:blipFill>
            <a:ln cap="sq">
              <a:noFill/>
              <a:prstDash val="solid"/>
              <a:miter/>
            </a:ln>
          </p:spPr>
        </p:sp>
      </p:grpSp>
      <p:grpSp>
        <p:nvGrpSpPr>
          <p:cNvPr id="19" name="Group 19"/>
          <p:cNvGrpSpPr/>
          <p:nvPr/>
        </p:nvGrpSpPr>
        <p:grpSpPr>
          <a:xfrm>
            <a:off x="12996624" y="2933700"/>
            <a:ext cx="4262676" cy="6324600"/>
            <a:chOff x="0" y="0"/>
            <a:chExt cx="660400" cy="979846"/>
          </a:xfrm>
        </p:grpSpPr>
        <p:sp>
          <p:nvSpPr>
            <p:cNvPr id="20" name="Freeform 20"/>
            <p:cNvSpPr/>
            <p:nvPr/>
          </p:nvSpPr>
          <p:spPr>
            <a:xfrm>
              <a:off x="0" y="0"/>
              <a:ext cx="660400" cy="979846"/>
            </a:xfrm>
            <a:custGeom>
              <a:avLst/>
              <a:gdLst/>
              <a:ahLst/>
              <a:cxnLst/>
              <a:rect l="l" t="t" r="r" b="b"/>
              <a:pathLst>
                <a:path w="660400" h="979846">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213"/>
                  </a:cubicBezTo>
                  <a:lnTo>
                    <a:pt x="660400" y="979846"/>
                  </a:lnTo>
                  <a:lnTo>
                    <a:pt x="0" y="979846"/>
                  </a:lnTo>
                  <a:lnTo>
                    <a:pt x="0" y="332693"/>
                  </a:lnTo>
                  <a:cubicBezTo>
                    <a:pt x="1782" y="185660"/>
                    <a:pt x="93019" y="64045"/>
                    <a:pt x="220252" y="19070"/>
                  </a:cubicBezTo>
                  <a:close/>
                </a:path>
              </a:pathLst>
            </a:custGeom>
            <a:solidFill>
              <a:srgbClr val="0D473F">
                <a:alpha val="80000"/>
              </a:srgbClr>
            </a:solidFill>
            <a:ln w="38100" cap="sq">
              <a:solidFill>
                <a:srgbClr val="FFD2BE">
                  <a:alpha val="80000"/>
                </a:srgbClr>
              </a:solidFill>
              <a:prstDash val="solid"/>
              <a:miter/>
            </a:ln>
          </p:spPr>
        </p:sp>
      </p:grpSp>
      <p:sp>
        <p:nvSpPr>
          <p:cNvPr id="21" name="AutoShape 21"/>
          <p:cNvSpPr/>
          <p:nvPr/>
        </p:nvSpPr>
        <p:spPr>
          <a:xfrm>
            <a:off x="0" y="2433956"/>
            <a:ext cx="18288000" cy="0"/>
          </a:xfrm>
          <a:prstGeom prst="line">
            <a:avLst/>
          </a:prstGeom>
          <a:ln w="19050" cap="flat">
            <a:solidFill>
              <a:srgbClr val="FFD2BE"/>
            </a:solidFill>
            <a:prstDash val="solid"/>
            <a:headEnd type="none" w="sm" len="sm"/>
            <a:tailEnd type="none" w="sm" len="sm"/>
          </a:ln>
        </p:spPr>
      </p:sp>
      <p:sp>
        <p:nvSpPr>
          <p:cNvPr id="22" name="AutoShape 22"/>
          <p:cNvSpPr/>
          <p:nvPr/>
        </p:nvSpPr>
        <p:spPr>
          <a:xfrm>
            <a:off x="0" y="6105525"/>
            <a:ext cx="18288000" cy="0"/>
          </a:xfrm>
          <a:prstGeom prst="line">
            <a:avLst/>
          </a:prstGeom>
          <a:ln w="19050" cap="flat">
            <a:solidFill>
              <a:srgbClr val="FFD2BE"/>
            </a:solidFill>
            <a:prstDash val="solid"/>
            <a:headEnd type="none" w="sm" len="sm"/>
            <a:tailEnd type="none" w="sm" len="sm"/>
          </a:ln>
        </p:spPr>
      </p:sp>
      <p:grpSp>
        <p:nvGrpSpPr>
          <p:cNvPr id="23" name="Group 23"/>
          <p:cNvGrpSpPr/>
          <p:nvPr/>
        </p:nvGrpSpPr>
        <p:grpSpPr>
          <a:xfrm>
            <a:off x="2313726" y="3657638"/>
            <a:ext cx="1692624" cy="169262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38100" cap="sq">
              <a:solidFill>
                <a:srgbClr val="FFD2BE"/>
              </a:solidFill>
              <a:prstDash val="solid"/>
              <a:miter/>
            </a:ln>
          </p:spPr>
        </p:sp>
        <p:sp>
          <p:nvSpPr>
            <p:cNvPr id="25" name="TextBox 25"/>
            <p:cNvSpPr txBox="1"/>
            <p:nvPr/>
          </p:nvSpPr>
          <p:spPr>
            <a:xfrm>
              <a:off x="76200" y="114300"/>
              <a:ext cx="660400" cy="622300"/>
            </a:xfrm>
            <a:prstGeom prst="rect">
              <a:avLst/>
            </a:prstGeom>
          </p:spPr>
          <p:txBody>
            <a:bodyPr lIns="50800" tIns="50800" rIns="50800" bIns="50800" rtlCol="0" anchor="ctr"/>
            <a:lstStyle/>
            <a:p>
              <a:pPr algn="ctr">
                <a:lnSpc>
                  <a:spcPts val="2400"/>
                </a:lnSpc>
              </a:pPr>
              <a:endParaRPr/>
            </a:p>
          </p:txBody>
        </p:sp>
      </p:grpSp>
      <p:grpSp>
        <p:nvGrpSpPr>
          <p:cNvPr id="26" name="Group 26"/>
          <p:cNvGrpSpPr/>
          <p:nvPr/>
        </p:nvGrpSpPr>
        <p:grpSpPr>
          <a:xfrm>
            <a:off x="14281650" y="3657638"/>
            <a:ext cx="1692624" cy="169262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38100" cap="sq">
              <a:solidFill>
                <a:srgbClr val="FFD2BE"/>
              </a:solidFill>
              <a:prstDash val="solid"/>
              <a:miter/>
            </a:ln>
          </p:spPr>
        </p:sp>
        <p:sp>
          <p:nvSpPr>
            <p:cNvPr id="28" name="TextBox 28"/>
            <p:cNvSpPr txBox="1"/>
            <p:nvPr/>
          </p:nvSpPr>
          <p:spPr>
            <a:xfrm>
              <a:off x="76200" y="114300"/>
              <a:ext cx="660400" cy="622300"/>
            </a:xfrm>
            <a:prstGeom prst="rect">
              <a:avLst/>
            </a:prstGeom>
          </p:spPr>
          <p:txBody>
            <a:bodyPr lIns="50800" tIns="50800" rIns="50800" bIns="50800" rtlCol="0" anchor="ctr"/>
            <a:lstStyle/>
            <a:p>
              <a:pPr algn="ctr">
                <a:lnSpc>
                  <a:spcPts val="2400"/>
                </a:lnSpc>
              </a:pPr>
              <a:endParaRPr/>
            </a:p>
          </p:txBody>
        </p:sp>
      </p:grpSp>
      <p:grpSp>
        <p:nvGrpSpPr>
          <p:cNvPr id="29" name="Group 29"/>
          <p:cNvGrpSpPr/>
          <p:nvPr/>
        </p:nvGrpSpPr>
        <p:grpSpPr>
          <a:xfrm>
            <a:off x="8334657" y="6520049"/>
            <a:ext cx="1692624" cy="169262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38100" cap="sq">
              <a:solidFill>
                <a:srgbClr val="FFD2BE"/>
              </a:solidFill>
              <a:prstDash val="solid"/>
              <a:miter/>
            </a:ln>
          </p:spPr>
        </p:sp>
        <p:sp>
          <p:nvSpPr>
            <p:cNvPr id="31" name="TextBox 31"/>
            <p:cNvSpPr txBox="1"/>
            <p:nvPr/>
          </p:nvSpPr>
          <p:spPr>
            <a:xfrm>
              <a:off x="76200" y="114300"/>
              <a:ext cx="660400" cy="622300"/>
            </a:xfrm>
            <a:prstGeom prst="rect">
              <a:avLst/>
            </a:prstGeom>
          </p:spPr>
          <p:txBody>
            <a:bodyPr lIns="50800" tIns="50800" rIns="50800" bIns="50800" rtlCol="0" anchor="ctr"/>
            <a:lstStyle/>
            <a:p>
              <a:pPr algn="ctr">
                <a:lnSpc>
                  <a:spcPts val="2400"/>
                </a:lnSpc>
              </a:pPr>
              <a:endParaRPr/>
            </a:p>
          </p:txBody>
        </p:sp>
      </p:grpSp>
      <p:sp>
        <p:nvSpPr>
          <p:cNvPr id="32" name="TextBox 32"/>
          <p:cNvSpPr txBox="1"/>
          <p:nvPr/>
        </p:nvSpPr>
        <p:spPr>
          <a:xfrm>
            <a:off x="4673352" y="748665"/>
            <a:ext cx="8941296" cy="1069976"/>
          </a:xfrm>
          <a:prstGeom prst="rect">
            <a:avLst/>
          </a:prstGeom>
        </p:spPr>
        <p:txBody>
          <a:bodyPr lIns="0" tIns="0" rIns="0" bIns="0" rtlCol="0" anchor="t">
            <a:spAutoFit/>
          </a:bodyPr>
          <a:lstStyle/>
          <a:p>
            <a:pPr algn="ctr">
              <a:lnSpc>
                <a:spcPts val="8000"/>
              </a:lnSpc>
              <a:spcBef>
                <a:spcPct val="0"/>
              </a:spcBef>
            </a:pPr>
            <a:r>
              <a:rPr lang="en-US" sz="8000">
                <a:solidFill>
                  <a:srgbClr val="FFFFFF"/>
                </a:solidFill>
                <a:latin typeface="Black Mango Light"/>
                <a:ea typeface="Black Mango Light"/>
                <a:cs typeface="Black Mango Light"/>
                <a:sym typeface="Black Mango Light"/>
              </a:rPr>
              <a:t>Table Of Contents</a:t>
            </a:r>
          </a:p>
        </p:txBody>
      </p:sp>
      <p:sp>
        <p:nvSpPr>
          <p:cNvPr id="33" name="TextBox 33"/>
          <p:cNvSpPr txBox="1"/>
          <p:nvPr/>
        </p:nvSpPr>
        <p:spPr>
          <a:xfrm>
            <a:off x="2849210" y="3634953"/>
            <a:ext cx="621655" cy="1566544"/>
          </a:xfrm>
          <a:prstGeom prst="rect">
            <a:avLst/>
          </a:prstGeom>
        </p:spPr>
        <p:txBody>
          <a:bodyPr lIns="0" tIns="0" rIns="0" bIns="0" rtlCol="0" anchor="t">
            <a:spAutoFit/>
          </a:bodyPr>
          <a:lstStyle/>
          <a:p>
            <a:pPr algn="ctr">
              <a:lnSpc>
                <a:spcPts val="12880"/>
              </a:lnSpc>
            </a:pPr>
            <a:r>
              <a:rPr lang="en-US" sz="9200" b="1">
                <a:solidFill>
                  <a:srgbClr val="FFD2BE"/>
                </a:solidFill>
                <a:latin typeface="Black Mango Bold"/>
                <a:ea typeface="Black Mango Bold"/>
                <a:cs typeface="Black Mango Bold"/>
                <a:sym typeface="Black Mango Bold"/>
              </a:rPr>
              <a:t>1.</a:t>
            </a:r>
          </a:p>
        </p:txBody>
      </p:sp>
      <p:sp>
        <p:nvSpPr>
          <p:cNvPr id="34" name="TextBox 34"/>
          <p:cNvSpPr txBox="1"/>
          <p:nvPr/>
        </p:nvSpPr>
        <p:spPr>
          <a:xfrm>
            <a:off x="14638987" y="3634953"/>
            <a:ext cx="977950" cy="1566544"/>
          </a:xfrm>
          <a:prstGeom prst="rect">
            <a:avLst/>
          </a:prstGeom>
        </p:spPr>
        <p:txBody>
          <a:bodyPr lIns="0" tIns="0" rIns="0" bIns="0" rtlCol="0" anchor="t">
            <a:spAutoFit/>
          </a:bodyPr>
          <a:lstStyle/>
          <a:p>
            <a:pPr algn="ctr">
              <a:lnSpc>
                <a:spcPts val="12880"/>
              </a:lnSpc>
            </a:pPr>
            <a:r>
              <a:rPr lang="en-US" sz="9200" b="1">
                <a:solidFill>
                  <a:srgbClr val="FFD2BE"/>
                </a:solidFill>
                <a:latin typeface="Black Mango Bold"/>
                <a:ea typeface="Black Mango Bold"/>
                <a:cs typeface="Black Mango Bold"/>
                <a:sym typeface="Black Mango Bold"/>
              </a:rPr>
              <a:t>3.</a:t>
            </a:r>
          </a:p>
        </p:txBody>
      </p:sp>
      <p:sp>
        <p:nvSpPr>
          <p:cNvPr id="35" name="TextBox 35"/>
          <p:cNvSpPr txBox="1"/>
          <p:nvPr/>
        </p:nvSpPr>
        <p:spPr>
          <a:xfrm>
            <a:off x="8669223" y="6497364"/>
            <a:ext cx="1023491" cy="1566544"/>
          </a:xfrm>
          <a:prstGeom prst="rect">
            <a:avLst/>
          </a:prstGeom>
        </p:spPr>
        <p:txBody>
          <a:bodyPr lIns="0" tIns="0" rIns="0" bIns="0" rtlCol="0" anchor="t">
            <a:spAutoFit/>
          </a:bodyPr>
          <a:lstStyle/>
          <a:p>
            <a:pPr algn="ctr">
              <a:lnSpc>
                <a:spcPts val="12880"/>
              </a:lnSpc>
            </a:pPr>
            <a:r>
              <a:rPr lang="en-US" sz="9200" b="1">
                <a:solidFill>
                  <a:srgbClr val="FFD2BE"/>
                </a:solidFill>
                <a:latin typeface="Black Mango Bold"/>
                <a:ea typeface="Black Mango Bold"/>
                <a:cs typeface="Black Mango Bold"/>
                <a:sym typeface="Black Mango Bold"/>
              </a:rPr>
              <a:t>2.</a:t>
            </a:r>
          </a:p>
        </p:txBody>
      </p:sp>
      <p:sp>
        <p:nvSpPr>
          <p:cNvPr id="36" name="TextBox 36"/>
          <p:cNvSpPr txBox="1"/>
          <p:nvPr/>
        </p:nvSpPr>
        <p:spPr>
          <a:xfrm>
            <a:off x="1742896" y="6453374"/>
            <a:ext cx="2834283" cy="613410"/>
          </a:xfrm>
          <a:prstGeom prst="rect">
            <a:avLst/>
          </a:prstGeom>
        </p:spPr>
        <p:txBody>
          <a:bodyPr lIns="0" tIns="0" rIns="0" bIns="0" rtlCol="0" anchor="t">
            <a:spAutoFit/>
          </a:bodyPr>
          <a:lstStyle/>
          <a:p>
            <a:pPr algn="ctr">
              <a:lnSpc>
                <a:spcPts val="5040"/>
              </a:lnSpc>
            </a:pPr>
            <a:r>
              <a:rPr lang="en-US" sz="3600">
                <a:solidFill>
                  <a:srgbClr val="FFFFFF"/>
                </a:solidFill>
                <a:latin typeface="Black Mango"/>
                <a:ea typeface="Black Mango"/>
                <a:cs typeface="Black Mango"/>
                <a:sym typeface="Black Mango"/>
              </a:rPr>
              <a:t>Introduction</a:t>
            </a:r>
          </a:p>
        </p:txBody>
      </p:sp>
      <p:sp>
        <p:nvSpPr>
          <p:cNvPr id="37" name="TextBox 37"/>
          <p:cNvSpPr txBox="1"/>
          <p:nvPr/>
        </p:nvSpPr>
        <p:spPr>
          <a:xfrm>
            <a:off x="2130073" y="7318736"/>
            <a:ext cx="2059930" cy="1243965"/>
          </a:xfrm>
          <a:prstGeom prst="rect">
            <a:avLst/>
          </a:prstGeom>
        </p:spPr>
        <p:txBody>
          <a:bodyPr lIns="0" tIns="0" rIns="0" bIns="0" rtlCol="0" anchor="t">
            <a:spAutoFit/>
          </a:bodyPr>
          <a:lstStyle/>
          <a:p>
            <a:pPr algn="ctr">
              <a:lnSpc>
                <a:spcPts val="3359"/>
              </a:lnSpc>
            </a:pPr>
            <a:r>
              <a:rPr lang="en-US" sz="2400">
                <a:solidFill>
                  <a:srgbClr val="FFFFFF"/>
                </a:solidFill>
                <a:latin typeface="DM Sans"/>
                <a:ea typeface="DM Sans"/>
                <a:cs typeface="DM Sans"/>
                <a:sym typeface="DM Sans"/>
              </a:rPr>
              <a:t>Elaborate on </a:t>
            </a:r>
          </a:p>
          <a:p>
            <a:pPr algn="ctr">
              <a:lnSpc>
                <a:spcPts val="3359"/>
              </a:lnSpc>
            </a:pPr>
            <a:r>
              <a:rPr lang="en-US" sz="2400">
                <a:solidFill>
                  <a:srgbClr val="FFFFFF"/>
                </a:solidFill>
                <a:latin typeface="DM Sans"/>
                <a:ea typeface="DM Sans"/>
                <a:cs typeface="DM Sans"/>
                <a:sym typeface="DM Sans"/>
              </a:rPr>
              <a:t>what you want</a:t>
            </a:r>
          </a:p>
          <a:p>
            <a:pPr algn="ctr">
              <a:lnSpc>
                <a:spcPts val="3359"/>
              </a:lnSpc>
            </a:pPr>
            <a:r>
              <a:rPr lang="en-US" sz="2400">
                <a:solidFill>
                  <a:srgbClr val="FFFFFF"/>
                </a:solidFill>
                <a:latin typeface="DM Sans"/>
                <a:ea typeface="DM Sans"/>
                <a:cs typeface="DM Sans"/>
                <a:sym typeface="DM Sans"/>
              </a:rPr>
              <a:t>to discuss. </a:t>
            </a:r>
          </a:p>
        </p:txBody>
      </p:sp>
      <p:sp>
        <p:nvSpPr>
          <p:cNvPr id="38" name="TextBox 38"/>
          <p:cNvSpPr txBox="1"/>
          <p:nvPr/>
        </p:nvSpPr>
        <p:spPr>
          <a:xfrm>
            <a:off x="7618288" y="3590963"/>
            <a:ext cx="3051423" cy="613410"/>
          </a:xfrm>
          <a:prstGeom prst="rect">
            <a:avLst/>
          </a:prstGeom>
        </p:spPr>
        <p:txBody>
          <a:bodyPr lIns="0" tIns="0" rIns="0" bIns="0" rtlCol="0" anchor="t">
            <a:spAutoFit/>
          </a:bodyPr>
          <a:lstStyle/>
          <a:p>
            <a:pPr algn="ctr">
              <a:lnSpc>
                <a:spcPts val="5040"/>
              </a:lnSpc>
            </a:pPr>
            <a:r>
              <a:rPr lang="en-US" sz="3600">
                <a:solidFill>
                  <a:srgbClr val="FFFFFF"/>
                </a:solidFill>
                <a:latin typeface="Black Mango"/>
                <a:ea typeface="Black Mango"/>
                <a:cs typeface="Black Mango"/>
                <a:sym typeface="Black Mango"/>
              </a:rPr>
              <a:t>Our Products</a:t>
            </a:r>
          </a:p>
        </p:txBody>
      </p:sp>
      <p:sp>
        <p:nvSpPr>
          <p:cNvPr id="39" name="TextBox 39"/>
          <p:cNvSpPr txBox="1"/>
          <p:nvPr/>
        </p:nvSpPr>
        <p:spPr>
          <a:xfrm>
            <a:off x="8114035" y="4456325"/>
            <a:ext cx="2059930" cy="1243965"/>
          </a:xfrm>
          <a:prstGeom prst="rect">
            <a:avLst/>
          </a:prstGeom>
        </p:spPr>
        <p:txBody>
          <a:bodyPr lIns="0" tIns="0" rIns="0" bIns="0" rtlCol="0" anchor="t">
            <a:spAutoFit/>
          </a:bodyPr>
          <a:lstStyle/>
          <a:p>
            <a:pPr algn="ctr">
              <a:lnSpc>
                <a:spcPts val="3359"/>
              </a:lnSpc>
            </a:pPr>
            <a:r>
              <a:rPr lang="en-US" sz="2400">
                <a:solidFill>
                  <a:srgbClr val="FFFFFF"/>
                </a:solidFill>
                <a:latin typeface="DM Sans"/>
                <a:ea typeface="DM Sans"/>
                <a:cs typeface="DM Sans"/>
                <a:sym typeface="DM Sans"/>
              </a:rPr>
              <a:t>Elaborate on </a:t>
            </a:r>
          </a:p>
          <a:p>
            <a:pPr algn="ctr">
              <a:lnSpc>
                <a:spcPts val="3359"/>
              </a:lnSpc>
            </a:pPr>
            <a:r>
              <a:rPr lang="en-US" sz="2400">
                <a:solidFill>
                  <a:srgbClr val="FFFFFF"/>
                </a:solidFill>
                <a:latin typeface="DM Sans"/>
                <a:ea typeface="DM Sans"/>
                <a:cs typeface="DM Sans"/>
                <a:sym typeface="DM Sans"/>
              </a:rPr>
              <a:t>what you want</a:t>
            </a:r>
          </a:p>
          <a:p>
            <a:pPr algn="ctr">
              <a:lnSpc>
                <a:spcPts val="3359"/>
              </a:lnSpc>
            </a:pPr>
            <a:r>
              <a:rPr lang="en-US" sz="2400">
                <a:solidFill>
                  <a:srgbClr val="FFFFFF"/>
                </a:solidFill>
                <a:latin typeface="DM Sans"/>
                <a:ea typeface="DM Sans"/>
                <a:cs typeface="DM Sans"/>
                <a:sym typeface="DM Sans"/>
              </a:rPr>
              <a:t>to discuss. </a:t>
            </a:r>
          </a:p>
        </p:txBody>
      </p:sp>
      <p:sp>
        <p:nvSpPr>
          <p:cNvPr id="40" name="TextBox 40"/>
          <p:cNvSpPr txBox="1"/>
          <p:nvPr/>
        </p:nvSpPr>
        <p:spPr>
          <a:xfrm>
            <a:off x="14108341" y="6453374"/>
            <a:ext cx="2039243" cy="613410"/>
          </a:xfrm>
          <a:prstGeom prst="rect">
            <a:avLst/>
          </a:prstGeom>
        </p:spPr>
        <p:txBody>
          <a:bodyPr lIns="0" tIns="0" rIns="0" bIns="0" rtlCol="0" anchor="t">
            <a:spAutoFit/>
          </a:bodyPr>
          <a:lstStyle/>
          <a:p>
            <a:pPr algn="ctr">
              <a:lnSpc>
                <a:spcPts val="5040"/>
              </a:lnSpc>
            </a:pPr>
            <a:r>
              <a:rPr lang="en-US" sz="3600">
                <a:solidFill>
                  <a:srgbClr val="FFFFFF"/>
                </a:solidFill>
                <a:latin typeface="Black Mango"/>
                <a:ea typeface="Black Mango"/>
                <a:cs typeface="Black Mango"/>
                <a:sym typeface="Black Mango"/>
              </a:rPr>
              <a:t>About Us</a:t>
            </a:r>
          </a:p>
        </p:txBody>
      </p:sp>
      <p:sp>
        <p:nvSpPr>
          <p:cNvPr id="41" name="TextBox 41"/>
          <p:cNvSpPr txBox="1"/>
          <p:nvPr/>
        </p:nvSpPr>
        <p:spPr>
          <a:xfrm>
            <a:off x="14097997" y="7318736"/>
            <a:ext cx="2059930" cy="1243965"/>
          </a:xfrm>
          <a:prstGeom prst="rect">
            <a:avLst/>
          </a:prstGeom>
        </p:spPr>
        <p:txBody>
          <a:bodyPr lIns="0" tIns="0" rIns="0" bIns="0" rtlCol="0" anchor="t">
            <a:spAutoFit/>
          </a:bodyPr>
          <a:lstStyle/>
          <a:p>
            <a:pPr algn="ctr">
              <a:lnSpc>
                <a:spcPts val="3359"/>
              </a:lnSpc>
            </a:pPr>
            <a:r>
              <a:rPr lang="en-US" sz="2400">
                <a:solidFill>
                  <a:srgbClr val="FFFFFF"/>
                </a:solidFill>
                <a:latin typeface="DM Sans"/>
                <a:ea typeface="DM Sans"/>
                <a:cs typeface="DM Sans"/>
                <a:sym typeface="DM Sans"/>
              </a:rPr>
              <a:t>Elaborate on </a:t>
            </a:r>
          </a:p>
          <a:p>
            <a:pPr algn="ctr">
              <a:lnSpc>
                <a:spcPts val="3359"/>
              </a:lnSpc>
            </a:pPr>
            <a:r>
              <a:rPr lang="en-US" sz="2400">
                <a:solidFill>
                  <a:srgbClr val="FFFFFF"/>
                </a:solidFill>
                <a:latin typeface="DM Sans"/>
                <a:ea typeface="DM Sans"/>
                <a:cs typeface="DM Sans"/>
                <a:sym typeface="DM Sans"/>
              </a:rPr>
              <a:t>what you want</a:t>
            </a:r>
          </a:p>
          <a:p>
            <a:pPr algn="ctr">
              <a:lnSpc>
                <a:spcPts val="3359"/>
              </a:lnSpc>
            </a:pPr>
            <a:r>
              <a:rPr lang="en-US" sz="2400">
                <a:solidFill>
                  <a:srgbClr val="FFFFFF"/>
                </a:solidFill>
                <a:latin typeface="DM Sans"/>
                <a:ea typeface="DM Sans"/>
                <a:cs typeface="DM Sans"/>
                <a:sym typeface="DM Sans"/>
              </a:rPr>
              <a:t>to discuss.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D473F"/>
        </a:solidFill>
        <a:effectLst/>
      </p:bgPr>
    </p:bg>
    <p:spTree>
      <p:nvGrpSpPr>
        <p:cNvPr id="1" name=""/>
        <p:cNvGrpSpPr/>
        <p:nvPr/>
      </p:nvGrpSpPr>
      <p:grpSpPr>
        <a:xfrm>
          <a:off x="0" y="0"/>
          <a:ext cx="0" cy="0"/>
          <a:chOff x="0" y="0"/>
          <a:chExt cx="0" cy="0"/>
        </a:xfrm>
      </p:grpSpPr>
      <p:grpSp>
        <p:nvGrpSpPr>
          <p:cNvPr id="2" name="Group 2"/>
          <p:cNvGrpSpPr/>
          <p:nvPr/>
        </p:nvGrpSpPr>
        <p:grpSpPr>
          <a:xfrm>
            <a:off x="1578452" y="-26440"/>
            <a:ext cx="18288000" cy="10313440"/>
            <a:chOff x="0" y="0"/>
            <a:chExt cx="4816593" cy="2716297"/>
          </a:xfrm>
        </p:grpSpPr>
        <p:sp>
          <p:nvSpPr>
            <p:cNvPr id="3" name="Freeform 3"/>
            <p:cNvSpPr/>
            <p:nvPr/>
          </p:nvSpPr>
          <p:spPr>
            <a:xfrm>
              <a:off x="0" y="0"/>
              <a:ext cx="4816592" cy="2716297"/>
            </a:xfrm>
            <a:custGeom>
              <a:avLst/>
              <a:gdLst/>
              <a:ahLst/>
              <a:cxnLst/>
              <a:rect l="l" t="t" r="r" b="b"/>
              <a:pathLst>
                <a:path w="4816592" h="2716297">
                  <a:moveTo>
                    <a:pt x="0" y="0"/>
                  </a:moveTo>
                  <a:lnTo>
                    <a:pt x="4816592" y="0"/>
                  </a:lnTo>
                  <a:lnTo>
                    <a:pt x="4816592" y="2716297"/>
                  </a:lnTo>
                  <a:lnTo>
                    <a:pt x="0" y="2716297"/>
                  </a:lnTo>
                  <a:close/>
                </a:path>
              </a:pathLst>
            </a:custGeom>
            <a:gradFill rotWithShape="1">
              <a:gsLst>
                <a:gs pos="0">
                  <a:srgbClr val="FFD2BE">
                    <a:alpha val="0"/>
                  </a:srgbClr>
                </a:gs>
                <a:gs pos="25000">
                  <a:srgbClr val="FFD2BE">
                    <a:alpha val="0"/>
                  </a:srgbClr>
                </a:gs>
                <a:gs pos="50000">
                  <a:srgbClr val="FFD2BE">
                    <a:alpha val="0"/>
                  </a:srgbClr>
                </a:gs>
                <a:gs pos="75000">
                  <a:srgbClr val="FFD2BE">
                    <a:alpha val="0"/>
                  </a:srgbClr>
                </a:gs>
                <a:gs pos="100000">
                  <a:srgbClr val="FFD2BE">
                    <a:alpha val="100000"/>
                  </a:srgbClr>
                </a:gs>
              </a:gsLst>
              <a:path path="circle">
                <a:fillToRect r="100000" b="100000"/>
              </a:path>
              <a:tileRect l="-100000" t="-100000"/>
            </a:gradFill>
          </p:spPr>
        </p:sp>
        <p:sp>
          <p:nvSpPr>
            <p:cNvPr id="4" name="TextBox 4"/>
            <p:cNvSpPr txBox="1"/>
            <p:nvPr/>
          </p:nvSpPr>
          <p:spPr>
            <a:xfrm>
              <a:off x="0" y="-38100"/>
              <a:ext cx="4816593" cy="275439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2194891" y="-26440"/>
            <a:ext cx="18288000" cy="10313440"/>
            <a:chOff x="0" y="0"/>
            <a:chExt cx="4816593" cy="2716297"/>
          </a:xfrm>
        </p:grpSpPr>
        <p:sp>
          <p:nvSpPr>
            <p:cNvPr id="6" name="Freeform 6"/>
            <p:cNvSpPr/>
            <p:nvPr/>
          </p:nvSpPr>
          <p:spPr>
            <a:xfrm>
              <a:off x="0" y="0"/>
              <a:ext cx="4816592" cy="2716297"/>
            </a:xfrm>
            <a:custGeom>
              <a:avLst/>
              <a:gdLst/>
              <a:ahLst/>
              <a:cxnLst/>
              <a:rect l="l" t="t" r="r" b="b"/>
              <a:pathLst>
                <a:path w="4816592" h="2716297">
                  <a:moveTo>
                    <a:pt x="0" y="0"/>
                  </a:moveTo>
                  <a:lnTo>
                    <a:pt x="4816592" y="0"/>
                  </a:lnTo>
                  <a:lnTo>
                    <a:pt x="4816592" y="2716297"/>
                  </a:lnTo>
                  <a:lnTo>
                    <a:pt x="0" y="2716297"/>
                  </a:lnTo>
                  <a:close/>
                </a:path>
              </a:pathLst>
            </a:custGeom>
            <a:gradFill rotWithShape="1">
              <a:gsLst>
                <a:gs pos="0">
                  <a:srgbClr val="FFD2BE">
                    <a:alpha val="0"/>
                  </a:srgbClr>
                </a:gs>
                <a:gs pos="25000">
                  <a:srgbClr val="FFD2BE">
                    <a:alpha val="0"/>
                  </a:srgbClr>
                </a:gs>
                <a:gs pos="50000">
                  <a:srgbClr val="FFD2BE">
                    <a:alpha val="0"/>
                  </a:srgbClr>
                </a:gs>
                <a:gs pos="75000">
                  <a:srgbClr val="FFD2BE">
                    <a:alpha val="0"/>
                  </a:srgbClr>
                </a:gs>
                <a:gs pos="100000">
                  <a:srgbClr val="FFD2BE">
                    <a:alpha val="100000"/>
                  </a:srgbClr>
                </a:gs>
              </a:gsLst>
              <a:path path="circle">
                <a:fillToRect r="100000" b="100000"/>
              </a:path>
              <a:tileRect l="-100000" t="-100000"/>
            </a:gradFill>
          </p:spPr>
        </p:sp>
        <p:sp>
          <p:nvSpPr>
            <p:cNvPr id="7" name="TextBox 7"/>
            <p:cNvSpPr txBox="1"/>
            <p:nvPr/>
          </p:nvSpPr>
          <p:spPr>
            <a:xfrm>
              <a:off x="0" y="-38100"/>
              <a:ext cx="4816593" cy="275439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6364415" y="947032"/>
            <a:ext cx="5559170" cy="1404954"/>
          </a:xfrm>
          <a:custGeom>
            <a:avLst/>
            <a:gdLst/>
            <a:ahLst/>
            <a:cxnLst/>
            <a:rect l="l" t="t" r="r" b="b"/>
            <a:pathLst>
              <a:path w="5559170" h="1404954">
                <a:moveTo>
                  <a:pt x="0" y="0"/>
                </a:moveTo>
                <a:lnTo>
                  <a:pt x="5559170" y="0"/>
                </a:lnTo>
                <a:lnTo>
                  <a:pt x="5559170" y="1404954"/>
                </a:lnTo>
                <a:lnTo>
                  <a:pt x="0" y="14049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578452" y="4692788"/>
            <a:ext cx="14940873" cy="1447165"/>
          </a:xfrm>
          <a:prstGeom prst="rect">
            <a:avLst/>
          </a:prstGeom>
        </p:spPr>
        <p:txBody>
          <a:bodyPr lIns="0" tIns="0" rIns="0" bIns="0" rtlCol="0" anchor="t">
            <a:spAutoFit/>
          </a:bodyPr>
          <a:lstStyle/>
          <a:p>
            <a:pPr marL="0" lvl="0" indent="0" algn="ctr">
              <a:lnSpc>
                <a:spcPts val="5600"/>
              </a:lnSpc>
              <a:spcBef>
                <a:spcPct val="0"/>
              </a:spcBef>
            </a:pPr>
            <a:r>
              <a:rPr lang="en-US" sz="5600" u="none" strike="noStrike">
                <a:solidFill>
                  <a:srgbClr val="FFD2BE"/>
                </a:solidFill>
                <a:latin typeface="Black Mango Light"/>
                <a:ea typeface="Black Mango Light"/>
                <a:cs typeface="Black Mango Light"/>
                <a:sym typeface="Black Mango Light"/>
              </a:rPr>
              <a:t>This presentation template is free for everyone to use thanks to the following:</a:t>
            </a:r>
          </a:p>
        </p:txBody>
      </p:sp>
      <p:sp>
        <p:nvSpPr>
          <p:cNvPr id="10" name="TextBox 10"/>
          <p:cNvSpPr txBox="1"/>
          <p:nvPr/>
        </p:nvSpPr>
        <p:spPr>
          <a:xfrm>
            <a:off x="4635350" y="6733281"/>
            <a:ext cx="9017300" cy="824865"/>
          </a:xfrm>
          <a:prstGeom prst="rect">
            <a:avLst/>
          </a:prstGeom>
        </p:spPr>
        <p:txBody>
          <a:bodyPr lIns="0" tIns="0" rIns="0" bIns="0" rtlCol="0" anchor="t">
            <a:spAutoFit/>
          </a:bodyPr>
          <a:lstStyle/>
          <a:p>
            <a:pPr marL="0" lvl="0" indent="0" algn="ctr">
              <a:lnSpc>
                <a:spcPts val="3359"/>
              </a:lnSpc>
              <a:spcBef>
                <a:spcPct val="0"/>
              </a:spcBef>
            </a:pPr>
            <a:r>
              <a:rPr lang="en-US" sz="2400" u="none" strike="noStrike">
                <a:solidFill>
                  <a:srgbClr val="FFFFFF"/>
                </a:solidFill>
                <a:latin typeface="DM Sans"/>
                <a:ea typeface="DM Sans"/>
                <a:cs typeface="DM Sans"/>
                <a:sym typeface="DM Sans"/>
              </a:rPr>
              <a:t>SlidesCarnival for the presentation template</a:t>
            </a:r>
          </a:p>
          <a:p>
            <a:pPr marL="0" lvl="0" indent="0" algn="ctr">
              <a:lnSpc>
                <a:spcPts val="3359"/>
              </a:lnSpc>
              <a:spcBef>
                <a:spcPct val="0"/>
              </a:spcBef>
            </a:pPr>
            <a:r>
              <a:rPr lang="en-US" sz="2400" u="none" strike="noStrike">
                <a:solidFill>
                  <a:srgbClr val="FFFFFF"/>
                </a:solidFill>
                <a:latin typeface="DM Sans"/>
                <a:ea typeface="DM Sans"/>
                <a:cs typeface="DM Sans"/>
                <a:sym typeface="DM Sans"/>
              </a:rPr>
              <a:t>Pexels for the photos</a:t>
            </a:r>
          </a:p>
        </p:txBody>
      </p:sp>
      <p:sp>
        <p:nvSpPr>
          <p:cNvPr id="11" name="TextBox 11"/>
          <p:cNvSpPr txBox="1"/>
          <p:nvPr/>
        </p:nvSpPr>
        <p:spPr>
          <a:xfrm>
            <a:off x="4635350" y="8303873"/>
            <a:ext cx="9017300" cy="742315"/>
          </a:xfrm>
          <a:prstGeom prst="rect">
            <a:avLst/>
          </a:prstGeom>
        </p:spPr>
        <p:txBody>
          <a:bodyPr lIns="0" tIns="0" rIns="0" bIns="0" rtlCol="0" anchor="t">
            <a:spAutoFit/>
          </a:bodyPr>
          <a:lstStyle/>
          <a:p>
            <a:pPr marL="0" lvl="0" indent="0" algn="ctr">
              <a:lnSpc>
                <a:spcPts val="5600"/>
              </a:lnSpc>
              <a:spcBef>
                <a:spcPct val="0"/>
              </a:spcBef>
            </a:pPr>
            <a:r>
              <a:rPr lang="en-US" sz="5600" u="none" strike="noStrike">
                <a:solidFill>
                  <a:srgbClr val="FFD2BE"/>
                </a:solidFill>
                <a:latin typeface="Black Mango Light"/>
                <a:ea typeface="Black Mango Light"/>
                <a:cs typeface="Black Mango Light"/>
                <a:sym typeface="Black Mango Light"/>
              </a:rPr>
              <a:t>Happy designing! </a:t>
            </a:r>
          </a:p>
        </p:txBody>
      </p:sp>
      <p:sp>
        <p:nvSpPr>
          <p:cNvPr id="12" name="AutoShape 12"/>
          <p:cNvSpPr/>
          <p:nvPr/>
        </p:nvSpPr>
        <p:spPr>
          <a:xfrm>
            <a:off x="0" y="3320878"/>
            <a:ext cx="18288000" cy="0"/>
          </a:xfrm>
          <a:prstGeom prst="line">
            <a:avLst/>
          </a:prstGeom>
          <a:ln w="19050" cap="flat">
            <a:solidFill>
              <a:srgbClr val="FFD2BE"/>
            </a:solidFill>
            <a:prstDash val="solid"/>
            <a:headEnd type="none" w="sm" len="sm"/>
            <a:tailEnd type="none" w="sm" len="sm"/>
          </a:ln>
        </p:spPr>
      </p:sp>
      <p:sp>
        <p:nvSpPr>
          <p:cNvPr id="13" name="AutoShape 13"/>
          <p:cNvSpPr/>
          <p:nvPr/>
        </p:nvSpPr>
        <p:spPr>
          <a:xfrm flipV="1">
            <a:off x="628650" y="-26440"/>
            <a:ext cx="0" cy="3351899"/>
          </a:xfrm>
          <a:prstGeom prst="line">
            <a:avLst/>
          </a:prstGeom>
          <a:ln w="19050" cap="flat">
            <a:solidFill>
              <a:srgbClr val="FFD2BE"/>
            </a:solidFill>
            <a:prstDash val="solid"/>
            <a:headEnd type="none" w="sm" len="sm"/>
            <a:tailEnd type="none" w="sm" len="sm"/>
          </a:ln>
        </p:spPr>
      </p:sp>
      <p:sp>
        <p:nvSpPr>
          <p:cNvPr id="14" name="AutoShape 14"/>
          <p:cNvSpPr/>
          <p:nvPr/>
        </p:nvSpPr>
        <p:spPr>
          <a:xfrm flipV="1">
            <a:off x="17640300" y="3330286"/>
            <a:ext cx="0" cy="6973629"/>
          </a:xfrm>
          <a:prstGeom prst="line">
            <a:avLst/>
          </a:prstGeom>
          <a:ln w="19050" cap="flat">
            <a:solidFill>
              <a:srgbClr val="FFD2BE"/>
            </a:solidFill>
            <a:prstDash val="solid"/>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3422" y="0"/>
            <a:ext cx="19501422" cy="10287000"/>
          </a:xfrm>
          <a:custGeom>
            <a:avLst/>
            <a:gdLst/>
            <a:ahLst/>
            <a:cxnLst/>
            <a:rect l="l" t="t" r="r" b="b"/>
            <a:pathLst>
              <a:path w="19501422" h="10287000">
                <a:moveTo>
                  <a:pt x="0" y="0"/>
                </a:moveTo>
                <a:lnTo>
                  <a:pt x="19501422" y="0"/>
                </a:lnTo>
                <a:lnTo>
                  <a:pt x="19501422" y="10287000"/>
                </a:lnTo>
                <a:lnTo>
                  <a:pt x="0" y="10287000"/>
                </a:lnTo>
                <a:lnTo>
                  <a:pt x="0" y="0"/>
                </a:lnTo>
                <a:close/>
              </a:path>
            </a:pathLst>
          </a:custGeom>
          <a:blipFill>
            <a:blip r:embed="rId2"/>
            <a:stretch>
              <a:fillRect/>
            </a:stretch>
          </a:blipFill>
        </p:spPr>
      </p:sp>
      <p:grpSp>
        <p:nvGrpSpPr>
          <p:cNvPr id="3" name="Group 3"/>
          <p:cNvGrpSpPr/>
          <p:nvPr/>
        </p:nvGrpSpPr>
        <p:grpSpPr>
          <a:xfrm rot="-10800000">
            <a:off x="0" y="0"/>
            <a:ext cx="21958943" cy="11385878"/>
            <a:chOff x="0" y="0"/>
            <a:chExt cx="5783425" cy="2998750"/>
          </a:xfrm>
        </p:grpSpPr>
        <p:sp>
          <p:nvSpPr>
            <p:cNvPr id="4" name="Freeform 4"/>
            <p:cNvSpPr/>
            <p:nvPr/>
          </p:nvSpPr>
          <p:spPr>
            <a:xfrm>
              <a:off x="0" y="0"/>
              <a:ext cx="5783425" cy="2998750"/>
            </a:xfrm>
            <a:custGeom>
              <a:avLst/>
              <a:gdLst/>
              <a:ahLst/>
              <a:cxnLst/>
              <a:rect l="l" t="t" r="r" b="b"/>
              <a:pathLst>
                <a:path w="5783425" h="2998750">
                  <a:moveTo>
                    <a:pt x="0" y="0"/>
                  </a:moveTo>
                  <a:lnTo>
                    <a:pt x="5783425" y="0"/>
                  </a:lnTo>
                  <a:lnTo>
                    <a:pt x="5783425" y="2998750"/>
                  </a:lnTo>
                  <a:lnTo>
                    <a:pt x="0" y="2998750"/>
                  </a:lnTo>
                  <a:close/>
                </a:path>
              </a:pathLst>
            </a:custGeom>
            <a:gradFill rotWithShape="1">
              <a:gsLst>
                <a:gs pos="0">
                  <a:srgbClr val="0B3731">
                    <a:alpha val="0"/>
                  </a:srgbClr>
                </a:gs>
                <a:gs pos="100000">
                  <a:srgbClr val="0D473F">
                    <a:alpha val="100000"/>
                  </a:srgbClr>
                </a:gs>
              </a:gsLst>
              <a:path path="circle">
                <a:fillToRect r="100000" b="100000"/>
              </a:path>
              <a:tileRect l="-100000" t="-100000"/>
            </a:gradFill>
          </p:spPr>
        </p:sp>
        <p:sp>
          <p:nvSpPr>
            <p:cNvPr id="5" name="TextBox 5"/>
            <p:cNvSpPr txBox="1"/>
            <p:nvPr/>
          </p:nvSpPr>
          <p:spPr>
            <a:xfrm>
              <a:off x="0" y="-38100"/>
              <a:ext cx="5783425" cy="303685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26440"/>
            <a:ext cx="18277478" cy="10313440"/>
            <a:chOff x="0" y="0"/>
            <a:chExt cx="4813821" cy="2716297"/>
          </a:xfrm>
        </p:grpSpPr>
        <p:sp>
          <p:nvSpPr>
            <p:cNvPr id="7" name="Freeform 7"/>
            <p:cNvSpPr/>
            <p:nvPr/>
          </p:nvSpPr>
          <p:spPr>
            <a:xfrm>
              <a:off x="0" y="0"/>
              <a:ext cx="4813821" cy="2716297"/>
            </a:xfrm>
            <a:custGeom>
              <a:avLst/>
              <a:gdLst/>
              <a:ahLst/>
              <a:cxnLst/>
              <a:rect l="l" t="t" r="r" b="b"/>
              <a:pathLst>
                <a:path w="4813821" h="2716297">
                  <a:moveTo>
                    <a:pt x="0" y="0"/>
                  </a:moveTo>
                  <a:lnTo>
                    <a:pt x="4813821" y="0"/>
                  </a:lnTo>
                  <a:lnTo>
                    <a:pt x="4813821" y="2716297"/>
                  </a:lnTo>
                  <a:lnTo>
                    <a:pt x="0" y="2716297"/>
                  </a:lnTo>
                  <a:close/>
                </a:path>
              </a:pathLst>
            </a:custGeom>
            <a:gradFill rotWithShape="1">
              <a:gsLst>
                <a:gs pos="0">
                  <a:srgbClr val="FFD2BE">
                    <a:alpha val="0"/>
                  </a:srgbClr>
                </a:gs>
                <a:gs pos="25000">
                  <a:srgbClr val="FFD2BE">
                    <a:alpha val="0"/>
                  </a:srgbClr>
                </a:gs>
                <a:gs pos="50000">
                  <a:srgbClr val="FFD2BE">
                    <a:alpha val="0"/>
                  </a:srgbClr>
                </a:gs>
                <a:gs pos="75000">
                  <a:srgbClr val="FFD2BE">
                    <a:alpha val="0"/>
                  </a:srgbClr>
                </a:gs>
                <a:gs pos="100000">
                  <a:srgbClr val="FFD2BE">
                    <a:alpha val="100000"/>
                  </a:srgbClr>
                </a:gs>
              </a:gsLst>
              <a:path path="circle">
                <a:fillToRect r="100000" b="100000"/>
              </a:path>
              <a:tileRect l="-100000" t="-100000"/>
            </a:gradFill>
          </p:spPr>
        </p:sp>
        <p:sp>
          <p:nvSpPr>
            <p:cNvPr id="8" name="TextBox 8"/>
            <p:cNvSpPr txBox="1"/>
            <p:nvPr/>
          </p:nvSpPr>
          <p:spPr>
            <a:xfrm>
              <a:off x="0" y="-38100"/>
              <a:ext cx="4813821" cy="275439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28700" y="1028700"/>
            <a:ext cx="1940760" cy="194076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38100" cap="sq">
              <a:solidFill>
                <a:srgbClr val="FFD2BE"/>
              </a:solidFill>
              <a:prstDash val="solid"/>
              <a:miter/>
            </a:ln>
          </p:spPr>
        </p:sp>
        <p:sp>
          <p:nvSpPr>
            <p:cNvPr id="11" name="TextBox 11"/>
            <p:cNvSpPr txBox="1"/>
            <p:nvPr/>
          </p:nvSpPr>
          <p:spPr>
            <a:xfrm>
              <a:off x="76200" y="114300"/>
              <a:ext cx="660400" cy="622300"/>
            </a:xfrm>
            <a:prstGeom prst="rect">
              <a:avLst/>
            </a:prstGeom>
          </p:spPr>
          <p:txBody>
            <a:bodyPr lIns="50800" tIns="50800" rIns="50800" bIns="50800" rtlCol="0" anchor="ctr"/>
            <a:lstStyle/>
            <a:p>
              <a:pPr algn="ctr">
                <a:lnSpc>
                  <a:spcPts val="2400"/>
                </a:lnSpc>
              </a:pPr>
              <a:endParaRPr/>
            </a:p>
          </p:txBody>
        </p:sp>
      </p:grpSp>
      <p:sp>
        <p:nvSpPr>
          <p:cNvPr id="12" name="TextBox 12"/>
          <p:cNvSpPr txBox="1"/>
          <p:nvPr/>
        </p:nvSpPr>
        <p:spPr>
          <a:xfrm>
            <a:off x="1642685" y="1008773"/>
            <a:ext cx="712789" cy="1790113"/>
          </a:xfrm>
          <a:prstGeom prst="rect">
            <a:avLst/>
          </a:prstGeom>
        </p:spPr>
        <p:txBody>
          <a:bodyPr lIns="0" tIns="0" rIns="0" bIns="0" rtlCol="0" anchor="t">
            <a:spAutoFit/>
          </a:bodyPr>
          <a:lstStyle/>
          <a:p>
            <a:pPr algn="ctr">
              <a:lnSpc>
                <a:spcPts val="14768"/>
              </a:lnSpc>
            </a:pPr>
            <a:r>
              <a:rPr lang="en-US" sz="10548" b="1">
                <a:solidFill>
                  <a:srgbClr val="FFD2BE"/>
                </a:solidFill>
                <a:latin typeface="Black Mango Bold"/>
                <a:ea typeface="Black Mango Bold"/>
                <a:cs typeface="Black Mango Bold"/>
                <a:sym typeface="Black Mango Bold"/>
              </a:rPr>
              <a:t>1.</a:t>
            </a:r>
          </a:p>
        </p:txBody>
      </p:sp>
      <p:sp>
        <p:nvSpPr>
          <p:cNvPr id="13" name="TextBox 13"/>
          <p:cNvSpPr txBox="1"/>
          <p:nvPr/>
        </p:nvSpPr>
        <p:spPr>
          <a:xfrm>
            <a:off x="5078537" y="3484032"/>
            <a:ext cx="8130927" cy="1642110"/>
          </a:xfrm>
          <a:prstGeom prst="rect">
            <a:avLst/>
          </a:prstGeom>
        </p:spPr>
        <p:txBody>
          <a:bodyPr lIns="0" tIns="0" rIns="0" bIns="0" rtlCol="0" anchor="t">
            <a:spAutoFit/>
          </a:bodyPr>
          <a:lstStyle/>
          <a:p>
            <a:pPr algn="ctr">
              <a:lnSpc>
                <a:spcPts val="13439"/>
              </a:lnSpc>
            </a:pPr>
            <a:r>
              <a:rPr lang="en-US" sz="9600" b="1">
                <a:solidFill>
                  <a:srgbClr val="FFFFFF"/>
                </a:solidFill>
                <a:latin typeface="Black Mango Bold"/>
                <a:ea typeface="Black Mango Bold"/>
                <a:cs typeface="Black Mango Bold"/>
                <a:sym typeface="Black Mango Bold"/>
              </a:rPr>
              <a:t>Introduction</a:t>
            </a:r>
          </a:p>
        </p:txBody>
      </p:sp>
      <p:sp>
        <p:nvSpPr>
          <p:cNvPr id="14" name="AutoShape 14"/>
          <p:cNvSpPr/>
          <p:nvPr/>
        </p:nvSpPr>
        <p:spPr>
          <a:xfrm>
            <a:off x="0" y="5143500"/>
            <a:ext cx="18288000" cy="0"/>
          </a:xfrm>
          <a:prstGeom prst="line">
            <a:avLst/>
          </a:prstGeom>
          <a:ln w="19050" cap="flat">
            <a:solidFill>
              <a:srgbClr val="FFD2BE"/>
            </a:solidFill>
            <a:prstDash val="solid"/>
            <a:headEnd type="none" w="sm" len="sm"/>
            <a:tailEnd type="none" w="sm" len="sm"/>
          </a:ln>
        </p:spPr>
      </p:sp>
      <p:sp>
        <p:nvSpPr>
          <p:cNvPr id="15" name="AutoShape 15"/>
          <p:cNvSpPr/>
          <p:nvPr/>
        </p:nvSpPr>
        <p:spPr>
          <a:xfrm flipH="1" flipV="1">
            <a:off x="628650" y="-26440"/>
            <a:ext cx="0" cy="5169940"/>
          </a:xfrm>
          <a:prstGeom prst="line">
            <a:avLst/>
          </a:prstGeom>
          <a:ln w="19050" cap="flat">
            <a:solidFill>
              <a:srgbClr val="FFD2BE"/>
            </a:solidFill>
            <a:prstDash val="solid"/>
            <a:headEnd type="none" w="sm" len="sm"/>
            <a:tailEnd type="none" w="sm" len="sm"/>
          </a:ln>
        </p:spPr>
      </p:sp>
      <p:sp>
        <p:nvSpPr>
          <p:cNvPr id="16" name="AutoShape 16"/>
          <p:cNvSpPr/>
          <p:nvPr/>
        </p:nvSpPr>
        <p:spPr>
          <a:xfrm flipV="1">
            <a:off x="17640300" y="5133975"/>
            <a:ext cx="0" cy="5169940"/>
          </a:xfrm>
          <a:prstGeom prst="line">
            <a:avLst/>
          </a:prstGeom>
          <a:ln w="19050" cap="flat">
            <a:solidFill>
              <a:srgbClr val="FFD2BE"/>
            </a:solidFill>
            <a:prstDash val="solid"/>
            <a:headEnd type="none" w="sm" len="sm"/>
            <a:tailEnd type="none" w="sm" len="sm"/>
          </a:ln>
        </p:spPr>
      </p:sp>
      <p:sp>
        <p:nvSpPr>
          <p:cNvPr id="17" name="TextBox 17"/>
          <p:cNvSpPr txBox="1"/>
          <p:nvPr/>
        </p:nvSpPr>
        <p:spPr>
          <a:xfrm>
            <a:off x="6719590" y="5447597"/>
            <a:ext cx="4848820" cy="1251585"/>
          </a:xfrm>
          <a:prstGeom prst="rect">
            <a:avLst/>
          </a:prstGeom>
        </p:spPr>
        <p:txBody>
          <a:bodyPr lIns="0" tIns="0" rIns="0" bIns="0" rtlCol="0" anchor="t">
            <a:spAutoFit/>
          </a:bodyPr>
          <a:lstStyle/>
          <a:p>
            <a:pPr algn="ctr">
              <a:lnSpc>
                <a:spcPts val="5040"/>
              </a:lnSpc>
            </a:pPr>
            <a:r>
              <a:rPr lang="en-US" sz="3600">
                <a:solidFill>
                  <a:srgbClr val="FFFFFF"/>
                </a:solidFill>
                <a:latin typeface="DM Sans"/>
                <a:ea typeface="DM Sans"/>
                <a:cs typeface="DM Sans"/>
                <a:sym typeface="DM Sans"/>
              </a:rPr>
              <a:t>Elaborate on what you </a:t>
            </a:r>
          </a:p>
          <a:p>
            <a:pPr algn="ctr">
              <a:lnSpc>
                <a:spcPts val="5040"/>
              </a:lnSpc>
            </a:pPr>
            <a:r>
              <a:rPr lang="en-US" sz="3600">
                <a:solidFill>
                  <a:srgbClr val="FFFFFF"/>
                </a:solidFill>
                <a:latin typeface="DM Sans"/>
                <a:ea typeface="DM Sans"/>
                <a:cs typeface="DM Sans"/>
                <a:sym typeface="DM Sans"/>
              </a:rPr>
              <a:t>want to discuss.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2207240"/>
          </a:xfrm>
          <a:custGeom>
            <a:avLst/>
            <a:gdLst/>
            <a:ahLst/>
            <a:cxnLst/>
            <a:rect l="l" t="t" r="r" b="b"/>
            <a:pathLst>
              <a:path w="18288000" h="12207240">
                <a:moveTo>
                  <a:pt x="0" y="0"/>
                </a:moveTo>
                <a:lnTo>
                  <a:pt x="18288000" y="0"/>
                </a:lnTo>
                <a:lnTo>
                  <a:pt x="18288000" y="12207240"/>
                </a:lnTo>
                <a:lnTo>
                  <a:pt x="0" y="12207240"/>
                </a:lnTo>
                <a:lnTo>
                  <a:pt x="0" y="0"/>
                </a:lnTo>
                <a:close/>
              </a:path>
            </a:pathLst>
          </a:custGeom>
          <a:blipFill>
            <a:blip r:embed="rId2"/>
            <a:stretch>
              <a:fillRect/>
            </a:stretch>
          </a:blipFill>
        </p:spPr>
      </p:sp>
      <p:grpSp>
        <p:nvGrpSpPr>
          <p:cNvPr id="3" name="Group 3"/>
          <p:cNvGrpSpPr/>
          <p:nvPr/>
        </p:nvGrpSpPr>
        <p:grpSpPr>
          <a:xfrm>
            <a:off x="-28575" y="28575"/>
            <a:ext cx="18447131" cy="10287000"/>
            <a:chOff x="0" y="0"/>
            <a:chExt cx="4858504" cy="2709333"/>
          </a:xfrm>
        </p:grpSpPr>
        <p:sp>
          <p:nvSpPr>
            <p:cNvPr id="4" name="Freeform 4"/>
            <p:cNvSpPr/>
            <p:nvPr/>
          </p:nvSpPr>
          <p:spPr>
            <a:xfrm>
              <a:off x="0" y="0"/>
              <a:ext cx="4858504" cy="2709333"/>
            </a:xfrm>
            <a:custGeom>
              <a:avLst/>
              <a:gdLst/>
              <a:ahLst/>
              <a:cxnLst/>
              <a:rect l="l" t="t" r="r" b="b"/>
              <a:pathLst>
                <a:path w="4858504" h="2709333">
                  <a:moveTo>
                    <a:pt x="0" y="0"/>
                  </a:moveTo>
                  <a:lnTo>
                    <a:pt x="4858504" y="0"/>
                  </a:lnTo>
                  <a:lnTo>
                    <a:pt x="4858504" y="2709333"/>
                  </a:lnTo>
                  <a:lnTo>
                    <a:pt x="0" y="2709333"/>
                  </a:lnTo>
                  <a:close/>
                </a:path>
              </a:pathLst>
            </a:custGeom>
            <a:gradFill rotWithShape="1">
              <a:gsLst>
                <a:gs pos="0">
                  <a:srgbClr val="0B3731">
                    <a:alpha val="0"/>
                  </a:srgbClr>
                </a:gs>
                <a:gs pos="33333">
                  <a:srgbClr val="0B3731">
                    <a:alpha val="0"/>
                  </a:srgbClr>
                </a:gs>
                <a:gs pos="66667">
                  <a:srgbClr val="0B3731">
                    <a:alpha val="0"/>
                  </a:srgbClr>
                </a:gs>
                <a:gs pos="100000">
                  <a:srgbClr val="FFD2BE">
                    <a:alpha val="100000"/>
                  </a:srgbClr>
                </a:gs>
              </a:gsLst>
              <a:lin ang="5400000"/>
            </a:gradFill>
          </p:spPr>
        </p:sp>
        <p:sp>
          <p:nvSpPr>
            <p:cNvPr id="5" name="TextBox 5"/>
            <p:cNvSpPr txBox="1"/>
            <p:nvPr/>
          </p:nvSpPr>
          <p:spPr>
            <a:xfrm>
              <a:off x="0" y="-38100"/>
              <a:ext cx="4858504" cy="274743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0"/>
            <a:ext cx="18288000" cy="10315575"/>
            <a:chOff x="0" y="0"/>
            <a:chExt cx="4816593" cy="2716859"/>
          </a:xfrm>
        </p:grpSpPr>
        <p:sp>
          <p:nvSpPr>
            <p:cNvPr id="7" name="Freeform 7"/>
            <p:cNvSpPr/>
            <p:nvPr/>
          </p:nvSpPr>
          <p:spPr>
            <a:xfrm>
              <a:off x="0" y="0"/>
              <a:ext cx="4816592" cy="2716859"/>
            </a:xfrm>
            <a:custGeom>
              <a:avLst/>
              <a:gdLst/>
              <a:ahLst/>
              <a:cxnLst/>
              <a:rect l="l" t="t" r="r" b="b"/>
              <a:pathLst>
                <a:path w="4816592" h="2716859">
                  <a:moveTo>
                    <a:pt x="0" y="0"/>
                  </a:moveTo>
                  <a:lnTo>
                    <a:pt x="4816592" y="0"/>
                  </a:lnTo>
                  <a:lnTo>
                    <a:pt x="4816592" y="2716859"/>
                  </a:lnTo>
                  <a:lnTo>
                    <a:pt x="0" y="2716859"/>
                  </a:lnTo>
                  <a:close/>
                </a:path>
              </a:pathLst>
            </a:custGeom>
            <a:gradFill rotWithShape="1">
              <a:gsLst>
                <a:gs pos="0">
                  <a:srgbClr val="0D473F">
                    <a:alpha val="100000"/>
                  </a:srgbClr>
                </a:gs>
                <a:gs pos="33333">
                  <a:srgbClr val="0B3731">
                    <a:alpha val="0"/>
                  </a:srgbClr>
                </a:gs>
                <a:gs pos="66667">
                  <a:srgbClr val="0B3731">
                    <a:alpha val="0"/>
                  </a:srgbClr>
                </a:gs>
                <a:gs pos="100000">
                  <a:srgbClr val="0B3731">
                    <a:alpha val="0"/>
                  </a:srgbClr>
                </a:gs>
              </a:gsLst>
              <a:lin ang="5400000"/>
            </a:gradFill>
          </p:spPr>
        </p:sp>
        <p:sp>
          <p:nvSpPr>
            <p:cNvPr id="8" name="TextBox 8"/>
            <p:cNvSpPr txBox="1"/>
            <p:nvPr/>
          </p:nvSpPr>
          <p:spPr>
            <a:xfrm>
              <a:off x="0" y="-38100"/>
              <a:ext cx="4816593" cy="2754959"/>
            </a:xfrm>
            <a:prstGeom prst="rect">
              <a:avLst/>
            </a:prstGeom>
          </p:spPr>
          <p:txBody>
            <a:bodyPr lIns="50800" tIns="50800" rIns="50800" bIns="50800" rtlCol="0" anchor="ctr"/>
            <a:lstStyle/>
            <a:p>
              <a:pPr algn="ctr">
                <a:lnSpc>
                  <a:spcPts val="2659"/>
                </a:lnSpc>
              </a:pPr>
              <a:endParaRPr/>
            </a:p>
          </p:txBody>
        </p:sp>
      </p:grpSp>
      <p:sp>
        <p:nvSpPr>
          <p:cNvPr id="9" name="AutoShape 9"/>
          <p:cNvSpPr/>
          <p:nvPr/>
        </p:nvSpPr>
        <p:spPr>
          <a:xfrm flipV="1">
            <a:off x="0" y="7895971"/>
            <a:ext cx="2820006" cy="9525"/>
          </a:xfrm>
          <a:prstGeom prst="line">
            <a:avLst/>
          </a:prstGeom>
          <a:ln w="19050" cap="flat">
            <a:solidFill>
              <a:srgbClr val="0D473F"/>
            </a:solidFill>
            <a:prstDash val="solid"/>
            <a:headEnd type="none" w="sm" len="sm"/>
            <a:tailEnd type="none" w="sm" len="sm"/>
          </a:ln>
        </p:spPr>
      </p:sp>
      <p:grpSp>
        <p:nvGrpSpPr>
          <p:cNvPr id="10" name="Group 10"/>
          <p:cNvGrpSpPr/>
          <p:nvPr/>
        </p:nvGrpSpPr>
        <p:grpSpPr>
          <a:xfrm>
            <a:off x="2820039" y="6531991"/>
            <a:ext cx="12647891" cy="2726309"/>
            <a:chOff x="0" y="0"/>
            <a:chExt cx="1885370" cy="406400"/>
          </a:xfrm>
        </p:grpSpPr>
        <p:sp>
          <p:nvSpPr>
            <p:cNvPr id="11" name="Freeform 11"/>
            <p:cNvSpPr/>
            <p:nvPr/>
          </p:nvSpPr>
          <p:spPr>
            <a:xfrm>
              <a:off x="0" y="0"/>
              <a:ext cx="1885370" cy="406400"/>
            </a:xfrm>
            <a:custGeom>
              <a:avLst/>
              <a:gdLst/>
              <a:ahLst/>
              <a:cxnLst/>
              <a:rect l="l" t="t" r="r" b="b"/>
              <a:pathLst>
                <a:path w="1885370" h="406400">
                  <a:moveTo>
                    <a:pt x="1682170" y="0"/>
                  </a:moveTo>
                  <a:cubicBezTo>
                    <a:pt x="1794395" y="0"/>
                    <a:pt x="1885370" y="90976"/>
                    <a:pt x="1885370" y="203200"/>
                  </a:cubicBezTo>
                  <a:cubicBezTo>
                    <a:pt x="1885370" y="315424"/>
                    <a:pt x="1794395" y="406400"/>
                    <a:pt x="1682170" y="406400"/>
                  </a:cubicBezTo>
                  <a:lnTo>
                    <a:pt x="203200" y="406400"/>
                  </a:lnTo>
                  <a:cubicBezTo>
                    <a:pt x="90976" y="406400"/>
                    <a:pt x="0" y="315424"/>
                    <a:pt x="0" y="203200"/>
                  </a:cubicBezTo>
                  <a:cubicBezTo>
                    <a:pt x="0" y="90976"/>
                    <a:pt x="90976" y="0"/>
                    <a:pt x="203200" y="0"/>
                  </a:cubicBezTo>
                  <a:close/>
                </a:path>
              </a:pathLst>
            </a:custGeom>
            <a:solidFill>
              <a:srgbClr val="0D473F">
                <a:alpha val="89804"/>
              </a:srgbClr>
            </a:solidFill>
            <a:ln w="38100" cap="sq">
              <a:solidFill>
                <a:srgbClr val="FFD2BE">
                  <a:alpha val="89804"/>
                </a:srgbClr>
              </a:solidFill>
              <a:prstDash val="solid"/>
              <a:miter/>
            </a:ln>
          </p:spPr>
        </p:sp>
        <p:sp>
          <p:nvSpPr>
            <p:cNvPr id="12" name="TextBox 12"/>
            <p:cNvSpPr txBox="1"/>
            <p:nvPr/>
          </p:nvSpPr>
          <p:spPr>
            <a:xfrm>
              <a:off x="0" y="-47625"/>
              <a:ext cx="1885370" cy="454025"/>
            </a:xfrm>
            <a:prstGeom prst="rect">
              <a:avLst/>
            </a:prstGeom>
          </p:spPr>
          <p:txBody>
            <a:bodyPr lIns="50800" tIns="50800" rIns="50800" bIns="50800" rtlCol="0" anchor="ctr"/>
            <a:lstStyle/>
            <a:p>
              <a:pPr algn="ctr">
                <a:lnSpc>
                  <a:spcPts val="3359"/>
                </a:lnSpc>
              </a:pPr>
              <a:endParaRPr/>
            </a:p>
          </p:txBody>
        </p:sp>
      </p:grpSp>
      <p:grpSp>
        <p:nvGrpSpPr>
          <p:cNvPr id="13" name="Group 13"/>
          <p:cNvGrpSpPr>
            <a:grpSpLocks noChangeAspect="1"/>
          </p:cNvGrpSpPr>
          <p:nvPr/>
        </p:nvGrpSpPr>
        <p:grpSpPr>
          <a:xfrm>
            <a:off x="7001510" y="2624456"/>
            <a:ext cx="4284979" cy="4284979"/>
            <a:chOff x="0" y="0"/>
            <a:chExt cx="13884457" cy="13884457"/>
          </a:xfrm>
        </p:grpSpPr>
        <p:sp>
          <p:nvSpPr>
            <p:cNvPr id="14" name="Freeform 14"/>
            <p:cNvSpPr/>
            <p:nvPr/>
          </p:nvSpPr>
          <p:spPr>
            <a:xfrm>
              <a:off x="-31116" y="-70"/>
              <a:ext cx="13946687" cy="13884594"/>
            </a:xfrm>
            <a:custGeom>
              <a:avLst/>
              <a:gdLst/>
              <a:ahLst/>
              <a:cxnLst/>
              <a:rect l="l" t="t" r="r" b="b"/>
              <a:pathLst>
                <a:path w="13946687" h="13884594">
                  <a:moveTo>
                    <a:pt x="6973343" y="70"/>
                  </a:moveTo>
                  <a:cubicBezTo>
                    <a:pt x="4485729" y="-11055"/>
                    <a:pt x="2182303" y="1309688"/>
                    <a:pt x="935272" y="3462190"/>
                  </a:cubicBezTo>
                  <a:cubicBezTo>
                    <a:pt x="-311758" y="5614693"/>
                    <a:pt x="-311758" y="8269902"/>
                    <a:pt x="935272" y="10422404"/>
                  </a:cubicBezTo>
                  <a:cubicBezTo>
                    <a:pt x="2182303" y="12574907"/>
                    <a:pt x="4485729" y="13895650"/>
                    <a:pt x="6973343" y="13884525"/>
                  </a:cubicBezTo>
                  <a:cubicBezTo>
                    <a:pt x="9460958" y="13895650"/>
                    <a:pt x="11764384" y="12574907"/>
                    <a:pt x="13011414" y="10422404"/>
                  </a:cubicBezTo>
                  <a:cubicBezTo>
                    <a:pt x="14258444" y="8269902"/>
                    <a:pt x="14258444" y="5614693"/>
                    <a:pt x="13011414" y="3462190"/>
                  </a:cubicBezTo>
                  <a:cubicBezTo>
                    <a:pt x="11764384" y="1309688"/>
                    <a:pt x="9460958" y="-11055"/>
                    <a:pt x="6973343" y="70"/>
                  </a:cubicBezTo>
                  <a:close/>
                </a:path>
              </a:pathLst>
            </a:custGeom>
            <a:solidFill>
              <a:srgbClr val="FFD2BE"/>
            </a:solidFill>
          </p:spPr>
        </p:sp>
        <p:sp>
          <p:nvSpPr>
            <p:cNvPr id="15" name="Freeform 15"/>
            <p:cNvSpPr/>
            <p:nvPr/>
          </p:nvSpPr>
          <p:spPr>
            <a:xfrm>
              <a:off x="53489" y="84159"/>
              <a:ext cx="13777477" cy="13716138"/>
            </a:xfrm>
            <a:custGeom>
              <a:avLst/>
              <a:gdLst/>
              <a:ahLst/>
              <a:cxnLst/>
              <a:rect l="l" t="t" r="r" b="b"/>
              <a:pathLst>
                <a:path w="13777477" h="13716138">
                  <a:moveTo>
                    <a:pt x="6888738" y="69"/>
                  </a:moveTo>
                  <a:cubicBezTo>
                    <a:pt x="4431305" y="-10921"/>
                    <a:pt x="2155826" y="1293797"/>
                    <a:pt x="923925" y="3420184"/>
                  </a:cubicBezTo>
                  <a:cubicBezTo>
                    <a:pt x="-307975" y="5546572"/>
                    <a:pt x="-307975" y="8169565"/>
                    <a:pt x="923925" y="10295952"/>
                  </a:cubicBezTo>
                  <a:cubicBezTo>
                    <a:pt x="2155826" y="12422340"/>
                    <a:pt x="4431305" y="13727058"/>
                    <a:pt x="6888738" y="13716068"/>
                  </a:cubicBezTo>
                  <a:cubicBezTo>
                    <a:pt x="9346172" y="13727058"/>
                    <a:pt x="11621651" y="12422340"/>
                    <a:pt x="12853552" y="10295952"/>
                  </a:cubicBezTo>
                  <a:cubicBezTo>
                    <a:pt x="14085453" y="8169565"/>
                    <a:pt x="14085453" y="5546572"/>
                    <a:pt x="12853552" y="3420184"/>
                  </a:cubicBezTo>
                  <a:cubicBezTo>
                    <a:pt x="11621651" y="1293797"/>
                    <a:pt x="9346172" y="-10921"/>
                    <a:pt x="6888738" y="69"/>
                  </a:cubicBezTo>
                  <a:close/>
                </a:path>
              </a:pathLst>
            </a:custGeom>
            <a:blipFill>
              <a:blip r:embed="rId3"/>
              <a:stretch>
                <a:fillRect l="223" t="-25046" r="223" b="-25046"/>
              </a:stretch>
            </a:blipFill>
          </p:spPr>
        </p:sp>
      </p:grpSp>
      <p:sp>
        <p:nvSpPr>
          <p:cNvPr id="16" name="AutoShape 16"/>
          <p:cNvSpPr/>
          <p:nvPr/>
        </p:nvSpPr>
        <p:spPr>
          <a:xfrm>
            <a:off x="0" y="1828166"/>
            <a:ext cx="18288000" cy="0"/>
          </a:xfrm>
          <a:prstGeom prst="line">
            <a:avLst/>
          </a:prstGeom>
          <a:ln w="19050" cap="flat">
            <a:solidFill>
              <a:srgbClr val="FFFFFF"/>
            </a:solidFill>
            <a:prstDash val="solid"/>
            <a:headEnd type="none" w="sm" len="sm"/>
            <a:tailEnd type="none" w="sm" len="sm"/>
          </a:ln>
        </p:spPr>
      </p:sp>
      <p:sp>
        <p:nvSpPr>
          <p:cNvPr id="17" name="AutoShape 17"/>
          <p:cNvSpPr/>
          <p:nvPr/>
        </p:nvSpPr>
        <p:spPr>
          <a:xfrm flipV="1">
            <a:off x="15467961" y="7876921"/>
            <a:ext cx="2820006" cy="9525"/>
          </a:xfrm>
          <a:prstGeom prst="line">
            <a:avLst/>
          </a:prstGeom>
          <a:ln w="19050" cap="flat">
            <a:solidFill>
              <a:srgbClr val="FFD2BE"/>
            </a:solidFill>
            <a:prstDash val="solid"/>
            <a:headEnd type="none" w="sm" len="sm"/>
            <a:tailEnd type="none" w="sm" len="sm"/>
          </a:ln>
        </p:spPr>
      </p:sp>
      <p:sp>
        <p:nvSpPr>
          <p:cNvPr id="18" name="TextBox 18"/>
          <p:cNvSpPr txBox="1"/>
          <p:nvPr/>
        </p:nvSpPr>
        <p:spPr>
          <a:xfrm>
            <a:off x="3984947" y="729615"/>
            <a:ext cx="10318105" cy="848360"/>
          </a:xfrm>
          <a:prstGeom prst="rect">
            <a:avLst/>
          </a:prstGeom>
        </p:spPr>
        <p:txBody>
          <a:bodyPr lIns="0" tIns="0" rIns="0" bIns="0" rtlCol="0" anchor="t">
            <a:spAutoFit/>
          </a:bodyPr>
          <a:lstStyle/>
          <a:p>
            <a:pPr algn="ctr">
              <a:lnSpc>
                <a:spcPts val="6399"/>
              </a:lnSpc>
              <a:spcBef>
                <a:spcPct val="0"/>
              </a:spcBef>
            </a:pPr>
            <a:r>
              <a:rPr lang="en-US" sz="6399">
                <a:solidFill>
                  <a:srgbClr val="FFFFFF"/>
                </a:solidFill>
                <a:latin typeface="Black Mango Light"/>
                <a:ea typeface="Black Mango Light"/>
                <a:cs typeface="Black Mango Light"/>
                <a:sym typeface="Black Mango Light"/>
              </a:rPr>
              <a:t>Welcome To Presentation</a:t>
            </a:r>
          </a:p>
        </p:txBody>
      </p:sp>
      <p:sp>
        <p:nvSpPr>
          <p:cNvPr id="19" name="TextBox 19"/>
          <p:cNvSpPr txBox="1"/>
          <p:nvPr/>
        </p:nvSpPr>
        <p:spPr>
          <a:xfrm>
            <a:off x="3362623" y="7236841"/>
            <a:ext cx="11562755" cy="1251585"/>
          </a:xfrm>
          <a:prstGeom prst="rect">
            <a:avLst/>
          </a:prstGeom>
        </p:spPr>
        <p:txBody>
          <a:bodyPr lIns="0" tIns="0" rIns="0" bIns="0" rtlCol="0" anchor="t">
            <a:spAutoFit/>
          </a:bodyPr>
          <a:lstStyle/>
          <a:p>
            <a:pPr algn="ctr">
              <a:lnSpc>
                <a:spcPts val="5040"/>
              </a:lnSpc>
            </a:pPr>
            <a:r>
              <a:rPr lang="en-US" sz="3600">
                <a:solidFill>
                  <a:srgbClr val="FFD2BE"/>
                </a:solidFill>
                <a:latin typeface="DM Sans"/>
                <a:ea typeface="DM Sans"/>
                <a:cs typeface="DM Sans"/>
                <a:sym typeface="DM Sans"/>
              </a:rPr>
              <a:t>I'm Rain, and I'll be sharing with you my beautiful ideas. </a:t>
            </a:r>
          </a:p>
          <a:p>
            <a:pPr algn="ctr">
              <a:lnSpc>
                <a:spcPts val="5040"/>
              </a:lnSpc>
            </a:pPr>
            <a:r>
              <a:rPr lang="en-US" sz="3600">
                <a:solidFill>
                  <a:srgbClr val="FFD2BE"/>
                </a:solidFill>
                <a:latin typeface="DM Sans"/>
                <a:ea typeface="DM Sans"/>
                <a:cs typeface="DM Sans"/>
                <a:sym typeface="DM Sans"/>
              </a:rPr>
              <a:t>Follow me at </a:t>
            </a:r>
            <a:r>
              <a:rPr lang="en-US" sz="3600">
                <a:solidFill>
                  <a:srgbClr val="FFFFFF"/>
                </a:solidFill>
                <a:latin typeface="DM Sans"/>
                <a:ea typeface="DM Sans"/>
                <a:cs typeface="DM Sans"/>
                <a:sym typeface="DM Sans"/>
              </a:rPr>
              <a:t>@reallygreatsite</a:t>
            </a:r>
            <a:r>
              <a:rPr lang="en-US" sz="3600">
                <a:solidFill>
                  <a:srgbClr val="FFD2BE"/>
                </a:solidFill>
                <a:latin typeface="DM Sans"/>
                <a:ea typeface="DM Sans"/>
                <a:cs typeface="DM Sans"/>
                <a:sym typeface="DM Sans"/>
              </a:rPr>
              <a:t> to learn more.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89974" y="0"/>
            <a:ext cx="15436577" cy="10303915"/>
          </a:xfrm>
          <a:custGeom>
            <a:avLst/>
            <a:gdLst/>
            <a:ahLst/>
            <a:cxnLst/>
            <a:rect l="l" t="t" r="r" b="b"/>
            <a:pathLst>
              <a:path w="15436577" h="10303915">
                <a:moveTo>
                  <a:pt x="0" y="0"/>
                </a:moveTo>
                <a:lnTo>
                  <a:pt x="15436577" y="0"/>
                </a:lnTo>
                <a:lnTo>
                  <a:pt x="15436577" y="10303915"/>
                </a:lnTo>
                <a:lnTo>
                  <a:pt x="0" y="10303915"/>
                </a:lnTo>
                <a:lnTo>
                  <a:pt x="0" y="0"/>
                </a:lnTo>
                <a:close/>
              </a:path>
            </a:pathLst>
          </a:custGeom>
          <a:blipFill>
            <a:blip r:embed="rId2"/>
            <a:stretch>
              <a:fillRect/>
            </a:stretch>
          </a:blipFill>
        </p:spPr>
      </p:sp>
      <p:grpSp>
        <p:nvGrpSpPr>
          <p:cNvPr id="3" name="Group 3"/>
          <p:cNvGrpSpPr/>
          <p:nvPr/>
        </p:nvGrpSpPr>
        <p:grpSpPr>
          <a:xfrm>
            <a:off x="0" y="0"/>
            <a:ext cx="21198972" cy="10287000"/>
            <a:chOff x="0" y="0"/>
            <a:chExt cx="5583268" cy="2709333"/>
          </a:xfrm>
        </p:grpSpPr>
        <p:sp>
          <p:nvSpPr>
            <p:cNvPr id="4" name="Freeform 4"/>
            <p:cNvSpPr/>
            <p:nvPr/>
          </p:nvSpPr>
          <p:spPr>
            <a:xfrm>
              <a:off x="0" y="0"/>
              <a:ext cx="5583269" cy="2709333"/>
            </a:xfrm>
            <a:custGeom>
              <a:avLst/>
              <a:gdLst/>
              <a:ahLst/>
              <a:cxnLst/>
              <a:rect l="l" t="t" r="r" b="b"/>
              <a:pathLst>
                <a:path w="5583269" h="2709333">
                  <a:moveTo>
                    <a:pt x="0" y="0"/>
                  </a:moveTo>
                  <a:lnTo>
                    <a:pt x="5583269" y="0"/>
                  </a:lnTo>
                  <a:lnTo>
                    <a:pt x="5583269" y="2709333"/>
                  </a:lnTo>
                  <a:lnTo>
                    <a:pt x="0" y="2709333"/>
                  </a:lnTo>
                  <a:close/>
                </a:path>
              </a:pathLst>
            </a:custGeom>
            <a:gradFill rotWithShape="1">
              <a:gsLst>
                <a:gs pos="0">
                  <a:srgbClr val="0B3731">
                    <a:alpha val="0"/>
                  </a:srgbClr>
                </a:gs>
                <a:gs pos="50000">
                  <a:srgbClr val="0B3731">
                    <a:alpha val="0"/>
                  </a:srgbClr>
                </a:gs>
                <a:gs pos="100000">
                  <a:srgbClr val="0D473F">
                    <a:alpha val="100000"/>
                  </a:srgbClr>
                </a:gs>
              </a:gsLst>
              <a:lin ang="5400000"/>
            </a:gradFill>
          </p:spPr>
        </p:sp>
        <p:sp>
          <p:nvSpPr>
            <p:cNvPr id="5" name="TextBox 5"/>
            <p:cNvSpPr txBox="1"/>
            <p:nvPr/>
          </p:nvSpPr>
          <p:spPr>
            <a:xfrm>
              <a:off x="0" y="-38100"/>
              <a:ext cx="5583268" cy="274743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9144000" y="0"/>
            <a:ext cx="9144000" cy="2219325"/>
            <a:chOff x="0" y="0"/>
            <a:chExt cx="2408296" cy="584514"/>
          </a:xfrm>
        </p:grpSpPr>
        <p:sp>
          <p:nvSpPr>
            <p:cNvPr id="7" name="Freeform 7"/>
            <p:cNvSpPr/>
            <p:nvPr/>
          </p:nvSpPr>
          <p:spPr>
            <a:xfrm>
              <a:off x="0" y="0"/>
              <a:ext cx="2408296" cy="584514"/>
            </a:xfrm>
            <a:custGeom>
              <a:avLst/>
              <a:gdLst/>
              <a:ahLst/>
              <a:cxnLst/>
              <a:rect l="l" t="t" r="r" b="b"/>
              <a:pathLst>
                <a:path w="2408296" h="584514">
                  <a:moveTo>
                    <a:pt x="0" y="0"/>
                  </a:moveTo>
                  <a:lnTo>
                    <a:pt x="2408296" y="0"/>
                  </a:lnTo>
                  <a:lnTo>
                    <a:pt x="2408296" y="584514"/>
                  </a:lnTo>
                  <a:lnTo>
                    <a:pt x="0" y="584514"/>
                  </a:lnTo>
                  <a:close/>
                </a:path>
              </a:pathLst>
            </a:custGeom>
            <a:solidFill>
              <a:srgbClr val="FFD2BE"/>
            </a:solidFill>
          </p:spPr>
        </p:sp>
        <p:sp>
          <p:nvSpPr>
            <p:cNvPr id="8" name="TextBox 8"/>
            <p:cNvSpPr txBox="1"/>
            <p:nvPr/>
          </p:nvSpPr>
          <p:spPr>
            <a:xfrm>
              <a:off x="0" y="-47625"/>
              <a:ext cx="2408296" cy="632139"/>
            </a:xfrm>
            <a:prstGeom prst="rect">
              <a:avLst/>
            </a:prstGeom>
          </p:spPr>
          <p:txBody>
            <a:bodyPr lIns="50800" tIns="50800" rIns="50800" bIns="50800" rtlCol="0" anchor="ctr"/>
            <a:lstStyle/>
            <a:p>
              <a:pPr algn="ctr">
                <a:lnSpc>
                  <a:spcPts val="3359"/>
                </a:lnSpc>
              </a:pPr>
              <a:endParaRPr/>
            </a:p>
          </p:txBody>
        </p:sp>
      </p:grpSp>
      <p:grpSp>
        <p:nvGrpSpPr>
          <p:cNvPr id="9" name="Group 9"/>
          <p:cNvGrpSpPr>
            <a:grpSpLocks noChangeAspect="1"/>
          </p:cNvGrpSpPr>
          <p:nvPr/>
        </p:nvGrpSpPr>
        <p:grpSpPr>
          <a:xfrm>
            <a:off x="3533946" y="2219322"/>
            <a:ext cx="5632853" cy="8067678"/>
            <a:chOff x="0" y="0"/>
            <a:chExt cx="4433570" cy="6350000"/>
          </a:xfrm>
        </p:grpSpPr>
        <p:sp>
          <p:nvSpPr>
            <p:cNvPr id="10" name="Freeform 10"/>
            <p:cNvSpPr/>
            <p:nvPr/>
          </p:nvSpPr>
          <p:spPr>
            <a:xfrm>
              <a:off x="0" y="0"/>
              <a:ext cx="4433570" cy="6350000"/>
            </a:xfrm>
            <a:custGeom>
              <a:avLst/>
              <a:gdLst/>
              <a:ahLst/>
              <a:cxnLst/>
              <a:rect l="l" t="t" r="r" b="b"/>
              <a:pathLst>
                <a:path w="4433570" h="635000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blipFill>
              <a:blip r:embed="rId3"/>
              <a:stretch>
                <a:fillRect l="-52276" r="-62696"/>
              </a:stretch>
            </a:blipFill>
          </p:spPr>
        </p:sp>
      </p:grpSp>
      <p:grpSp>
        <p:nvGrpSpPr>
          <p:cNvPr id="11" name="Group 11"/>
          <p:cNvGrpSpPr/>
          <p:nvPr/>
        </p:nvGrpSpPr>
        <p:grpSpPr>
          <a:xfrm>
            <a:off x="9144000" y="2219325"/>
            <a:ext cx="9144000" cy="8067675"/>
            <a:chOff x="0" y="0"/>
            <a:chExt cx="2408296" cy="2124820"/>
          </a:xfrm>
        </p:grpSpPr>
        <p:sp>
          <p:nvSpPr>
            <p:cNvPr id="12" name="Freeform 12"/>
            <p:cNvSpPr/>
            <p:nvPr/>
          </p:nvSpPr>
          <p:spPr>
            <a:xfrm>
              <a:off x="0" y="0"/>
              <a:ext cx="2408296" cy="2124820"/>
            </a:xfrm>
            <a:custGeom>
              <a:avLst/>
              <a:gdLst/>
              <a:ahLst/>
              <a:cxnLst/>
              <a:rect l="l" t="t" r="r" b="b"/>
              <a:pathLst>
                <a:path w="2408296" h="2124820">
                  <a:moveTo>
                    <a:pt x="0" y="0"/>
                  </a:moveTo>
                  <a:lnTo>
                    <a:pt x="2408296" y="0"/>
                  </a:lnTo>
                  <a:lnTo>
                    <a:pt x="2408296" y="2124820"/>
                  </a:lnTo>
                  <a:lnTo>
                    <a:pt x="0" y="2124820"/>
                  </a:lnTo>
                  <a:close/>
                </a:path>
              </a:pathLst>
            </a:custGeom>
            <a:solidFill>
              <a:srgbClr val="0D473F"/>
            </a:solidFill>
          </p:spPr>
        </p:sp>
        <p:sp>
          <p:nvSpPr>
            <p:cNvPr id="13" name="TextBox 13"/>
            <p:cNvSpPr txBox="1"/>
            <p:nvPr/>
          </p:nvSpPr>
          <p:spPr>
            <a:xfrm>
              <a:off x="0" y="-47625"/>
              <a:ext cx="2408296" cy="2172445"/>
            </a:xfrm>
            <a:prstGeom prst="rect">
              <a:avLst/>
            </a:prstGeom>
          </p:spPr>
          <p:txBody>
            <a:bodyPr lIns="50800" tIns="50800" rIns="50800" bIns="50800" rtlCol="0" anchor="ctr"/>
            <a:lstStyle/>
            <a:p>
              <a:pPr algn="ctr">
                <a:lnSpc>
                  <a:spcPts val="3359"/>
                </a:lnSpc>
              </a:pPr>
              <a:endParaRPr/>
            </a:p>
          </p:txBody>
        </p:sp>
      </p:grpSp>
      <p:sp>
        <p:nvSpPr>
          <p:cNvPr id="14" name="TextBox 14"/>
          <p:cNvSpPr txBox="1"/>
          <p:nvPr/>
        </p:nvSpPr>
        <p:spPr>
          <a:xfrm>
            <a:off x="10960671" y="747395"/>
            <a:ext cx="5510659" cy="848360"/>
          </a:xfrm>
          <a:prstGeom prst="rect">
            <a:avLst/>
          </a:prstGeom>
        </p:spPr>
        <p:txBody>
          <a:bodyPr lIns="0" tIns="0" rIns="0" bIns="0" rtlCol="0" anchor="t">
            <a:spAutoFit/>
          </a:bodyPr>
          <a:lstStyle/>
          <a:p>
            <a:pPr algn="ctr">
              <a:lnSpc>
                <a:spcPts val="6399"/>
              </a:lnSpc>
              <a:spcBef>
                <a:spcPct val="0"/>
              </a:spcBef>
            </a:pPr>
            <a:r>
              <a:rPr lang="en-US" sz="6399">
                <a:solidFill>
                  <a:srgbClr val="0D473F"/>
                </a:solidFill>
                <a:latin typeface="Black Mango"/>
                <a:ea typeface="Black Mango"/>
                <a:cs typeface="Black Mango"/>
                <a:sym typeface="Black Mango"/>
              </a:rPr>
              <a:t>Our Company</a:t>
            </a:r>
          </a:p>
        </p:txBody>
      </p:sp>
      <p:sp>
        <p:nvSpPr>
          <p:cNvPr id="15" name="TextBox 15"/>
          <p:cNvSpPr txBox="1"/>
          <p:nvPr/>
        </p:nvSpPr>
        <p:spPr>
          <a:xfrm>
            <a:off x="10081199" y="3720235"/>
            <a:ext cx="3081635" cy="613410"/>
          </a:xfrm>
          <a:prstGeom prst="rect">
            <a:avLst/>
          </a:prstGeom>
        </p:spPr>
        <p:txBody>
          <a:bodyPr lIns="0" tIns="0" rIns="0" bIns="0" rtlCol="0" anchor="t">
            <a:spAutoFit/>
          </a:bodyPr>
          <a:lstStyle/>
          <a:p>
            <a:pPr algn="ctr">
              <a:lnSpc>
                <a:spcPts val="5040"/>
              </a:lnSpc>
            </a:pPr>
            <a:r>
              <a:rPr lang="en-US" sz="3600">
                <a:solidFill>
                  <a:srgbClr val="FFFFFF"/>
                </a:solidFill>
                <a:latin typeface="Black Mango"/>
                <a:ea typeface="Black Mango"/>
                <a:cs typeface="Black Mango"/>
                <a:sym typeface="Black Mango"/>
              </a:rPr>
              <a:t>Who we are?</a:t>
            </a:r>
          </a:p>
        </p:txBody>
      </p:sp>
      <p:sp>
        <p:nvSpPr>
          <p:cNvPr id="16" name="TextBox 16"/>
          <p:cNvSpPr txBox="1"/>
          <p:nvPr/>
        </p:nvSpPr>
        <p:spPr>
          <a:xfrm>
            <a:off x="10374316" y="4585597"/>
            <a:ext cx="2495401" cy="1243965"/>
          </a:xfrm>
          <a:prstGeom prst="rect">
            <a:avLst/>
          </a:prstGeom>
        </p:spPr>
        <p:txBody>
          <a:bodyPr lIns="0" tIns="0" rIns="0" bIns="0" rtlCol="0" anchor="t">
            <a:spAutoFit/>
          </a:bodyPr>
          <a:lstStyle/>
          <a:p>
            <a:pPr algn="ctr">
              <a:lnSpc>
                <a:spcPts val="3359"/>
              </a:lnSpc>
            </a:pPr>
            <a:r>
              <a:rPr lang="en-US" sz="2400">
                <a:solidFill>
                  <a:srgbClr val="FFFFFF"/>
                </a:solidFill>
                <a:latin typeface="DM Sans"/>
                <a:ea typeface="DM Sans"/>
                <a:cs typeface="DM Sans"/>
                <a:sym typeface="DM Sans"/>
              </a:rPr>
              <a:t>Briefly elaborate </a:t>
            </a:r>
          </a:p>
          <a:p>
            <a:pPr algn="ctr">
              <a:lnSpc>
                <a:spcPts val="3359"/>
              </a:lnSpc>
            </a:pPr>
            <a:r>
              <a:rPr lang="en-US" sz="2400">
                <a:solidFill>
                  <a:srgbClr val="FFFFFF"/>
                </a:solidFill>
                <a:latin typeface="DM Sans"/>
                <a:ea typeface="DM Sans"/>
                <a:cs typeface="DM Sans"/>
                <a:sym typeface="DM Sans"/>
              </a:rPr>
              <a:t>on what you want</a:t>
            </a:r>
          </a:p>
          <a:p>
            <a:pPr algn="ctr">
              <a:lnSpc>
                <a:spcPts val="3359"/>
              </a:lnSpc>
            </a:pPr>
            <a:r>
              <a:rPr lang="en-US" sz="2400">
                <a:solidFill>
                  <a:srgbClr val="FFFFFF"/>
                </a:solidFill>
                <a:latin typeface="DM Sans"/>
                <a:ea typeface="DM Sans"/>
                <a:cs typeface="DM Sans"/>
                <a:sym typeface="DM Sans"/>
              </a:rPr>
              <a:t>to discuss. </a:t>
            </a:r>
          </a:p>
        </p:txBody>
      </p:sp>
      <p:sp>
        <p:nvSpPr>
          <p:cNvPr id="17" name="AutoShape 17"/>
          <p:cNvSpPr/>
          <p:nvPr/>
        </p:nvSpPr>
        <p:spPr>
          <a:xfrm flipH="1" flipV="1">
            <a:off x="17637697" y="2219325"/>
            <a:ext cx="2603" cy="8084590"/>
          </a:xfrm>
          <a:prstGeom prst="line">
            <a:avLst/>
          </a:prstGeom>
          <a:ln w="19050" cap="flat">
            <a:solidFill>
              <a:srgbClr val="FFD2BE"/>
            </a:solidFill>
            <a:prstDash val="solid"/>
            <a:headEnd type="none" w="sm" len="sm"/>
            <a:tailEnd type="none" w="sm" len="sm"/>
          </a:ln>
        </p:spPr>
      </p:sp>
      <p:sp>
        <p:nvSpPr>
          <p:cNvPr id="18" name="AutoShape 18"/>
          <p:cNvSpPr/>
          <p:nvPr/>
        </p:nvSpPr>
        <p:spPr>
          <a:xfrm>
            <a:off x="9144000" y="4459606"/>
            <a:ext cx="8493697" cy="0"/>
          </a:xfrm>
          <a:prstGeom prst="line">
            <a:avLst/>
          </a:prstGeom>
          <a:ln w="19050" cap="flat">
            <a:solidFill>
              <a:srgbClr val="FFD2BE"/>
            </a:solidFill>
            <a:prstDash val="solid"/>
            <a:headEnd type="none" w="sm" len="sm"/>
            <a:tailEnd type="none" w="sm" len="sm"/>
          </a:ln>
        </p:spPr>
      </p:sp>
      <p:sp>
        <p:nvSpPr>
          <p:cNvPr id="19" name="TextBox 19"/>
          <p:cNvSpPr txBox="1"/>
          <p:nvPr/>
        </p:nvSpPr>
        <p:spPr>
          <a:xfrm>
            <a:off x="13882362" y="6627004"/>
            <a:ext cx="3164384" cy="613410"/>
          </a:xfrm>
          <a:prstGeom prst="rect">
            <a:avLst/>
          </a:prstGeom>
        </p:spPr>
        <p:txBody>
          <a:bodyPr lIns="0" tIns="0" rIns="0" bIns="0" rtlCol="0" anchor="t">
            <a:spAutoFit/>
          </a:bodyPr>
          <a:lstStyle/>
          <a:p>
            <a:pPr algn="ctr">
              <a:lnSpc>
                <a:spcPts val="5040"/>
              </a:lnSpc>
            </a:pPr>
            <a:r>
              <a:rPr lang="en-US" sz="3600">
                <a:solidFill>
                  <a:srgbClr val="FFFFFF"/>
                </a:solidFill>
                <a:latin typeface="Black Mango"/>
                <a:ea typeface="Black Mango"/>
                <a:cs typeface="Black Mango"/>
                <a:sym typeface="Black Mango"/>
              </a:rPr>
              <a:t>What we do? </a:t>
            </a:r>
          </a:p>
        </p:txBody>
      </p:sp>
      <p:sp>
        <p:nvSpPr>
          <p:cNvPr id="20" name="TextBox 20"/>
          <p:cNvSpPr txBox="1"/>
          <p:nvPr/>
        </p:nvSpPr>
        <p:spPr>
          <a:xfrm>
            <a:off x="14216854" y="7492366"/>
            <a:ext cx="2495401" cy="1243965"/>
          </a:xfrm>
          <a:prstGeom prst="rect">
            <a:avLst/>
          </a:prstGeom>
        </p:spPr>
        <p:txBody>
          <a:bodyPr lIns="0" tIns="0" rIns="0" bIns="0" rtlCol="0" anchor="t">
            <a:spAutoFit/>
          </a:bodyPr>
          <a:lstStyle/>
          <a:p>
            <a:pPr algn="ctr">
              <a:lnSpc>
                <a:spcPts val="3359"/>
              </a:lnSpc>
            </a:pPr>
            <a:r>
              <a:rPr lang="en-US" sz="2400">
                <a:solidFill>
                  <a:srgbClr val="FFFFFF"/>
                </a:solidFill>
                <a:latin typeface="DM Sans"/>
                <a:ea typeface="DM Sans"/>
                <a:cs typeface="DM Sans"/>
                <a:sym typeface="DM Sans"/>
              </a:rPr>
              <a:t>Briefly elaborate </a:t>
            </a:r>
          </a:p>
          <a:p>
            <a:pPr algn="ctr">
              <a:lnSpc>
                <a:spcPts val="3359"/>
              </a:lnSpc>
            </a:pPr>
            <a:r>
              <a:rPr lang="en-US" sz="2400">
                <a:solidFill>
                  <a:srgbClr val="FFFFFF"/>
                </a:solidFill>
                <a:latin typeface="DM Sans"/>
                <a:ea typeface="DM Sans"/>
                <a:cs typeface="DM Sans"/>
                <a:sym typeface="DM Sans"/>
              </a:rPr>
              <a:t>on what you want</a:t>
            </a:r>
          </a:p>
          <a:p>
            <a:pPr algn="ctr">
              <a:lnSpc>
                <a:spcPts val="3359"/>
              </a:lnSpc>
            </a:pPr>
            <a:r>
              <a:rPr lang="en-US" sz="2400">
                <a:solidFill>
                  <a:srgbClr val="FFFFFF"/>
                </a:solidFill>
                <a:latin typeface="DM Sans"/>
                <a:ea typeface="DM Sans"/>
                <a:cs typeface="DM Sans"/>
                <a:sym typeface="DM Sans"/>
              </a:rPr>
              <a:t>to discuss. </a:t>
            </a:r>
          </a:p>
        </p:txBody>
      </p:sp>
      <p:sp>
        <p:nvSpPr>
          <p:cNvPr id="21" name="AutoShape 21"/>
          <p:cNvSpPr/>
          <p:nvPr/>
        </p:nvSpPr>
        <p:spPr>
          <a:xfrm>
            <a:off x="9146603" y="7366375"/>
            <a:ext cx="8493697" cy="0"/>
          </a:xfrm>
          <a:prstGeom prst="line">
            <a:avLst/>
          </a:prstGeom>
          <a:ln w="19050" cap="flat">
            <a:solidFill>
              <a:srgbClr val="FFD2BE"/>
            </a:solidFill>
            <a:prstDash val="solid"/>
            <a:headEnd type="none" w="sm" len="sm"/>
            <a:tailEnd type="none" w="sm" len="sm"/>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772005"/>
            <a:ext cx="18288000" cy="13075920"/>
          </a:xfrm>
          <a:custGeom>
            <a:avLst/>
            <a:gdLst/>
            <a:ahLst/>
            <a:cxnLst/>
            <a:rect l="l" t="t" r="r" b="b"/>
            <a:pathLst>
              <a:path w="18288000" h="13075920">
                <a:moveTo>
                  <a:pt x="0" y="0"/>
                </a:moveTo>
                <a:lnTo>
                  <a:pt x="18288000" y="0"/>
                </a:lnTo>
                <a:lnTo>
                  <a:pt x="18288000" y="13075920"/>
                </a:lnTo>
                <a:lnTo>
                  <a:pt x="0" y="1307592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FFD2BE">
                    <a:alpha val="100000"/>
                  </a:srgbClr>
                </a:gs>
                <a:gs pos="50000">
                  <a:srgbClr val="0D473F">
                    <a:alpha val="0"/>
                  </a:srgbClr>
                </a:gs>
                <a:gs pos="100000">
                  <a:srgbClr val="0D473F">
                    <a:alpha val="100000"/>
                  </a:srgbClr>
                </a:gs>
              </a:gsLst>
              <a:lin ang="5400000"/>
            </a:gradFill>
          </p:spPr>
        </p:sp>
        <p:sp>
          <p:nvSpPr>
            <p:cNvPr id="5" name="TextBox 5"/>
            <p:cNvSpPr txBox="1"/>
            <p:nvPr/>
          </p:nvSpPr>
          <p:spPr>
            <a:xfrm>
              <a:off x="0" y="-47625"/>
              <a:ext cx="4816593" cy="2756958"/>
            </a:xfrm>
            <a:prstGeom prst="rect">
              <a:avLst/>
            </a:prstGeom>
          </p:spPr>
          <p:txBody>
            <a:bodyPr lIns="50800" tIns="50800" rIns="50800" bIns="50800" rtlCol="0" anchor="ctr"/>
            <a:lstStyle/>
            <a:p>
              <a:pPr algn="ctr">
                <a:lnSpc>
                  <a:spcPts val="3359"/>
                </a:lnSpc>
              </a:pPr>
              <a:endParaRPr/>
            </a:p>
          </p:txBody>
        </p:sp>
      </p:grpSp>
      <p:sp>
        <p:nvSpPr>
          <p:cNvPr id="6" name="AutoShape 6"/>
          <p:cNvSpPr/>
          <p:nvPr/>
        </p:nvSpPr>
        <p:spPr>
          <a:xfrm flipV="1">
            <a:off x="4767632" y="2851940"/>
            <a:ext cx="0" cy="7451975"/>
          </a:xfrm>
          <a:prstGeom prst="line">
            <a:avLst/>
          </a:prstGeom>
          <a:ln w="19050" cap="flat">
            <a:solidFill>
              <a:srgbClr val="FFD2BE"/>
            </a:solidFill>
            <a:prstDash val="solid"/>
            <a:headEnd type="none" w="sm" len="sm"/>
            <a:tailEnd type="none" w="sm" len="sm"/>
          </a:ln>
        </p:spPr>
      </p:sp>
      <p:sp>
        <p:nvSpPr>
          <p:cNvPr id="7" name="AutoShape 7"/>
          <p:cNvSpPr/>
          <p:nvPr/>
        </p:nvSpPr>
        <p:spPr>
          <a:xfrm flipV="1">
            <a:off x="9143686" y="2851844"/>
            <a:ext cx="0" cy="7452071"/>
          </a:xfrm>
          <a:prstGeom prst="line">
            <a:avLst/>
          </a:prstGeom>
          <a:ln w="19050" cap="flat">
            <a:solidFill>
              <a:srgbClr val="FFD2BE"/>
            </a:solidFill>
            <a:prstDash val="solid"/>
            <a:headEnd type="none" w="sm" len="sm"/>
            <a:tailEnd type="none" w="sm" len="sm"/>
          </a:ln>
        </p:spPr>
      </p:sp>
      <p:sp>
        <p:nvSpPr>
          <p:cNvPr id="8" name="AutoShape 8"/>
          <p:cNvSpPr/>
          <p:nvPr/>
        </p:nvSpPr>
        <p:spPr>
          <a:xfrm flipV="1">
            <a:off x="13519740" y="2829667"/>
            <a:ext cx="0" cy="7474249"/>
          </a:xfrm>
          <a:prstGeom prst="line">
            <a:avLst/>
          </a:prstGeom>
          <a:ln w="19050" cap="flat">
            <a:solidFill>
              <a:srgbClr val="FFD2BE"/>
            </a:solidFill>
            <a:prstDash val="solid"/>
            <a:headEnd type="none" w="sm" len="sm"/>
            <a:tailEnd type="none" w="sm" len="sm"/>
          </a:ln>
        </p:spPr>
      </p:sp>
      <p:sp>
        <p:nvSpPr>
          <p:cNvPr id="9" name="AutoShape 9"/>
          <p:cNvSpPr/>
          <p:nvPr/>
        </p:nvSpPr>
        <p:spPr>
          <a:xfrm>
            <a:off x="0" y="5153025"/>
            <a:ext cx="18288000" cy="0"/>
          </a:xfrm>
          <a:prstGeom prst="line">
            <a:avLst/>
          </a:prstGeom>
          <a:ln w="19050" cap="flat">
            <a:solidFill>
              <a:srgbClr val="0D473F"/>
            </a:solidFill>
            <a:prstDash val="solid"/>
            <a:headEnd type="none" w="sm" len="sm"/>
            <a:tailEnd type="none" w="sm" len="sm"/>
          </a:ln>
        </p:spPr>
      </p:sp>
      <p:grpSp>
        <p:nvGrpSpPr>
          <p:cNvPr id="10" name="Group 10"/>
          <p:cNvGrpSpPr/>
          <p:nvPr/>
        </p:nvGrpSpPr>
        <p:grpSpPr>
          <a:xfrm rot="5400000">
            <a:off x="1327134" y="3885179"/>
            <a:ext cx="2506199" cy="2497593"/>
            <a:chOff x="0" y="0"/>
            <a:chExt cx="660069" cy="657802"/>
          </a:xfrm>
        </p:grpSpPr>
        <p:sp>
          <p:nvSpPr>
            <p:cNvPr id="11" name="Freeform 11"/>
            <p:cNvSpPr/>
            <p:nvPr/>
          </p:nvSpPr>
          <p:spPr>
            <a:xfrm>
              <a:off x="0" y="0"/>
              <a:ext cx="660069" cy="657802"/>
            </a:xfrm>
            <a:custGeom>
              <a:avLst/>
              <a:gdLst/>
              <a:ahLst/>
              <a:cxnLst/>
              <a:rect l="l" t="t" r="r" b="b"/>
              <a:pathLst>
                <a:path w="660069" h="657802">
                  <a:moveTo>
                    <a:pt x="220142" y="19070"/>
                  </a:moveTo>
                  <a:cubicBezTo>
                    <a:pt x="253873" y="7556"/>
                    <a:pt x="292454" y="0"/>
                    <a:pt x="330212" y="0"/>
                  </a:cubicBezTo>
                  <a:cubicBezTo>
                    <a:pt x="367972" y="0"/>
                    <a:pt x="404306" y="6476"/>
                    <a:pt x="437789" y="17990"/>
                  </a:cubicBezTo>
                  <a:cubicBezTo>
                    <a:pt x="438503" y="18350"/>
                    <a:pt x="439215" y="18350"/>
                    <a:pt x="439927" y="18710"/>
                  </a:cubicBezTo>
                  <a:cubicBezTo>
                    <a:pt x="565671" y="64765"/>
                    <a:pt x="658288" y="186379"/>
                    <a:pt x="660069" y="325059"/>
                  </a:cubicBezTo>
                  <a:lnTo>
                    <a:pt x="660069" y="657802"/>
                  </a:lnTo>
                  <a:lnTo>
                    <a:pt x="0" y="657802"/>
                  </a:lnTo>
                  <a:lnTo>
                    <a:pt x="0" y="325306"/>
                  </a:lnTo>
                  <a:cubicBezTo>
                    <a:pt x="1781" y="185660"/>
                    <a:pt x="92972" y="64045"/>
                    <a:pt x="220142" y="19070"/>
                  </a:cubicBezTo>
                  <a:close/>
                </a:path>
              </a:pathLst>
            </a:custGeom>
            <a:solidFill>
              <a:srgbClr val="0D473F"/>
            </a:solidFill>
          </p:spPr>
        </p:sp>
        <p:sp>
          <p:nvSpPr>
            <p:cNvPr id="12" name="TextBox 12"/>
            <p:cNvSpPr txBox="1"/>
            <p:nvPr/>
          </p:nvSpPr>
          <p:spPr>
            <a:xfrm>
              <a:off x="0" y="79375"/>
              <a:ext cx="660069" cy="578427"/>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rot="-5400000">
            <a:off x="10077985" y="3885179"/>
            <a:ext cx="2507456" cy="2497593"/>
            <a:chOff x="0" y="0"/>
            <a:chExt cx="660400" cy="657802"/>
          </a:xfrm>
        </p:grpSpPr>
        <p:sp>
          <p:nvSpPr>
            <p:cNvPr id="14" name="Freeform 14"/>
            <p:cNvSpPr/>
            <p:nvPr/>
          </p:nvSpPr>
          <p:spPr>
            <a:xfrm>
              <a:off x="0" y="0"/>
              <a:ext cx="660400" cy="657802"/>
            </a:xfrm>
            <a:custGeom>
              <a:avLst/>
              <a:gdLst/>
              <a:ahLst/>
              <a:cxnLst/>
              <a:rect l="l" t="t" r="r" b="b"/>
              <a:pathLst>
                <a:path w="660400" h="657802">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059"/>
                  </a:cubicBezTo>
                  <a:lnTo>
                    <a:pt x="660400" y="657802"/>
                  </a:lnTo>
                  <a:lnTo>
                    <a:pt x="0" y="657802"/>
                  </a:lnTo>
                  <a:lnTo>
                    <a:pt x="0" y="325306"/>
                  </a:lnTo>
                  <a:cubicBezTo>
                    <a:pt x="1782" y="185660"/>
                    <a:pt x="93019" y="64045"/>
                    <a:pt x="220252" y="19070"/>
                  </a:cubicBezTo>
                  <a:close/>
                </a:path>
              </a:pathLst>
            </a:custGeom>
            <a:solidFill>
              <a:srgbClr val="0D473F"/>
            </a:solidFill>
          </p:spPr>
        </p:sp>
        <p:sp>
          <p:nvSpPr>
            <p:cNvPr id="15" name="TextBox 15"/>
            <p:cNvSpPr txBox="1"/>
            <p:nvPr/>
          </p:nvSpPr>
          <p:spPr>
            <a:xfrm>
              <a:off x="0" y="79375"/>
              <a:ext cx="660400" cy="578427"/>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5701931" y="3885179"/>
            <a:ext cx="2507456" cy="2497593"/>
            <a:chOff x="0" y="0"/>
            <a:chExt cx="660400" cy="657802"/>
          </a:xfrm>
        </p:grpSpPr>
        <p:sp>
          <p:nvSpPr>
            <p:cNvPr id="17" name="Freeform 17"/>
            <p:cNvSpPr/>
            <p:nvPr/>
          </p:nvSpPr>
          <p:spPr>
            <a:xfrm>
              <a:off x="0" y="0"/>
              <a:ext cx="660400" cy="657802"/>
            </a:xfrm>
            <a:custGeom>
              <a:avLst/>
              <a:gdLst/>
              <a:ahLst/>
              <a:cxnLst/>
              <a:rect l="l" t="t" r="r" b="b"/>
              <a:pathLst>
                <a:path w="660400" h="657802">
                  <a:moveTo>
                    <a:pt x="220252" y="638733"/>
                  </a:moveTo>
                  <a:cubicBezTo>
                    <a:pt x="254109" y="650247"/>
                    <a:pt x="292600" y="657802"/>
                    <a:pt x="330378" y="657802"/>
                  </a:cubicBezTo>
                  <a:cubicBezTo>
                    <a:pt x="368157" y="657802"/>
                    <a:pt x="404509" y="651325"/>
                    <a:pt x="438009" y="639811"/>
                  </a:cubicBezTo>
                  <a:cubicBezTo>
                    <a:pt x="438723" y="639452"/>
                    <a:pt x="439435" y="639452"/>
                    <a:pt x="440148" y="639093"/>
                  </a:cubicBezTo>
                  <a:cubicBezTo>
                    <a:pt x="565955" y="593037"/>
                    <a:pt x="658618" y="471423"/>
                    <a:pt x="660400" y="332743"/>
                  </a:cubicBezTo>
                  <a:lnTo>
                    <a:pt x="660400" y="0"/>
                  </a:lnTo>
                  <a:lnTo>
                    <a:pt x="0" y="0"/>
                  </a:lnTo>
                  <a:lnTo>
                    <a:pt x="0" y="332496"/>
                  </a:lnTo>
                  <a:cubicBezTo>
                    <a:pt x="1782" y="472142"/>
                    <a:pt x="93019" y="593757"/>
                    <a:pt x="220252" y="638733"/>
                  </a:cubicBezTo>
                  <a:close/>
                </a:path>
              </a:pathLst>
            </a:custGeom>
            <a:solidFill>
              <a:srgbClr val="0D473F"/>
            </a:solidFill>
          </p:spPr>
        </p:sp>
        <p:sp>
          <p:nvSpPr>
            <p:cNvPr id="18" name="TextBox 18"/>
            <p:cNvSpPr txBox="1"/>
            <p:nvPr/>
          </p:nvSpPr>
          <p:spPr>
            <a:xfrm>
              <a:off x="0" y="-47625"/>
              <a:ext cx="660400" cy="578427"/>
            </a:xfrm>
            <a:prstGeom prst="rect">
              <a:avLst/>
            </a:prstGeom>
          </p:spPr>
          <p:txBody>
            <a:bodyPr lIns="50800" tIns="50800" rIns="50800" bIns="50800" rtlCol="0" anchor="ctr"/>
            <a:lstStyle/>
            <a:p>
              <a:pPr algn="ctr">
                <a:lnSpc>
                  <a:spcPts val="3359"/>
                </a:lnSpc>
              </a:pPr>
              <a:endParaRPr/>
            </a:p>
          </p:txBody>
        </p:sp>
      </p:grpSp>
      <p:grpSp>
        <p:nvGrpSpPr>
          <p:cNvPr id="19" name="Group 19"/>
          <p:cNvGrpSpPr/>
          <p:nvPr/>
        </p:nvGrpSpPr>
        <p:grpSpPr>
          <a:xfrm rot="-10800000">
            <a:off x="14454039" y="3885179"/>
            <a:ext cx="2507456" cy="2497593"/>
            <a:chOff x="0" y="0"/>
            <a:chExt cx="660400" cy="657802"/>
          </a:xfrm>
        </p:grpSpPr>
        <p:sp>
          <p:nvSpPr>
            <p:cNvPr id="20" name="Freeform 20"/>
            <p:cNvSpPr/>
            <p:nvPr/>
          </p:nvSpPr>
          <p:spPr>
            <a:xfrm>
              <a:off x="0" y="0"/>
              <a:ext cx="660400" cy="657802"/>
            </a:xfrm>
            <a:custGeom>
              <a:avLst/>
              <a:gdLst/>
              <a:ahLst/>
              <a:cxnLst/>
              <a:rect l="l" t="t" r="r" b="b"/>
              <a:pathLst>
                <a:path w="660400" h="657802">
                  <a:moveTo>
                    <a:pt x="220252" y="638733"/>
                  </a:moveTo>
                  <a:cubicBezTo>
                    <a:pt x="254109" y="650247"/>
                    <a:pt x="292600" y="657802"/>
                    <a:pt x="330378" y="657802"/>
                  </a:cubicBezTo>
                  <a:cubicBezTo>
                    <a:pt x="368157" y="657802"/>
                    <a:pt x="404509" y="651325"/>
                    <a:pt x="438009" y="639811"/>
                  </a:cubicBezTo>
                  <a:cubicBezTo>
                    <a:pt x="438723" y="639452"/>
                    <a:pt x="439435" y="639452"/>
                    <a:pt x="440148" y="639093"/>
                  </a:cubicBezTo>
                  <a:cubicBezTo>
                    <a:pt x="565955" y="593037"/>
                    <a:pt x="658618" y="471423"/>
                    <a:pt x="660400" y="332743"/>
                  </a:cubicBezTo>
                  <a:lnTo>
                    <a:pt x="660400" y="0"/>
                  </a:lnTo>
                  <a:lnTo>
                    <a:pt x="0" y="0"/>
                  </a:lnTo>
                  <a:lnTo>
                    <a:pt x="0" y="332496"/>
                  </a:lnTo>
                  <a:cubicBezTo>
                    <a:pt x="1782" y="472142"/>
                    <a:pt x="93019" y="593757"/>
                    <a:pt x="220252" y="638733"/>
                  </a:cubicBezTo>
                  <a:close/>
                </a:path>
              </a:pathLst>
            </a:custGeom>
            <a:solidFill>
              <a:srgbClr val="0D473F"/>
            </a:solidFill>
          </p:spPr>
        </p:sp>
        <p:sp>
          <p:nvSpPr>
            <p:cNvPr id="21" name="TextBox 21"/>
            <p:cNvSpPr txBox="1"/>
            <p:nvPr/>
          </p:nvSpPr>
          <p:spPr>
            <a:xfrm>
              <a:off x="0" y="-47625"/>
              <a:ext cx="660400" cy="578427"/>
            </a:xfrm>
            <a:prstGeom prst="rect">
              <a:avLst/>
            </a:prstGeom>
          </p:spPr>
          <p:txBody>
            <a:bodyPr lIns="50800" tIns="50800" rIns="50800" bIns="50800" rtlCol="0" anchor="ctr"/>
            <a:lstStyle/>
            <a:p>
              <a:pPr algn="ctr">
                <a:lnSpc>
                  <a:spcPts val="3359"/>
                </a:lnSpc>
              </a:pPr>
              <a:endParaRPr/>
            </a:p>
          </p:txBody>
        </p:sp>
      </p:grpSp>
      <p:sp>
        <p:nvSpPr>
          <p:cNvPr id="22" name="Freeform 22"/>
          <p:cNvSpPr/>
          <p:nvPr/>
        </p:nvSpPr>
        <p:spPr>
          <a:xfrm>
            <a:off x="1916631" y="4543906"/>
            <a:ext cx="1338003" cy="1291781"/>
          </a:xfrm>
          <a:custGeom>
            <a:avLst/>
            <a:gdLst/>
            <a:ahLst/>
            <a:cxnLst/>
            <a:rect l="l" t="t" r="r" b="b"/>
            <a:pathLst>
              <a:path w="1338003" h="1291781">
                <a:moveTo>
                  <a:pt x="0" y="0"/>
                </a:moveTo>
                <a:lnTo>
                  <a:pt x="1338002" y="0"/>
                </a:lnTo>
                <a:lnTo>
                  <a:pt x="1338002" y="1291781"/>
                </a:lnTo>
                <a:lnTo>
                  <a:pt x="0" y="12917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a:off x="10658161" y="4543906"/>
            <a:ext cx="1455900" cy="1291781"/>
          </a:xfrm>
          <a:custGeom>
            <a:avLst/>
            <a:gdLst/>
            <a:ahLst/>
            <a:cxnLst/>
            <a:rect l="l" t="t" r="r" b="b"/>
            <a:pathLst>
              <a:path w="1455900" h="1291781">
                <a:moveTo>
                  <a:pt x="0" y="0"/>
                </a:moveTo>
                <a:lnTo>
                  <a:pt x="1455900" y="0"/>
                </a:lnTo>
                <a:lnTo>
                  <a:pt x="1455900" y="1291781"/>
                </a:lnTo>
                <a:lnTo>
                  <a:pt x="0" y="12917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a:off x="6367311" y="4543906"/>
            <a:ext cx="1176695" cy="1291781"/>
          </a:xfrm>
          <a:custGeom>
            <a:avLst/>
            <a:gdLst/>
            <a:ahLst/>
            <a:cxnLst/>
            <a:rect l="l" t="t" r="r" b="b"/>
            <a:pathLst>
              <a:path w="1176695" h="1291781">
                <a:moveTo>
                  <a:pt x="0" y="0"/>
                </a:moveTo>
                <a:lnTo>
                  <a:pt x="1176695" y="0"/>
                </a:lnTo>
                <a:lnTo>
                  <a:pt x="1176695" y="1291781"/>
                </a:lnTo>
                <a:lnTo>
                  <a:pt x="0" y="12917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Freeform 25"/>
          <p:cNvSpPr/>
          <p:nvPr/>
        </p:nvSpPr>
        <p:spPr>
          <a:xfrm>
            <a:off x="15034215" y="4508824"/>
            <a:ext cx="1389225" cy="1250303"/>
          </a:xfrm>
          <a:custGeom>
            <a:avLst/>
            <a:gdLst/>
            <a:ahLst/>
            <a:cxnLst/>
            <a:rect l="l" t="t" r="r" b="b"/>
            <a:pathLst>
              <a:path w="1389225" h="1250303">
                <a:moveTo>
                  <a:pt x="0" y="0"/>
                </a:moveTo>
                <a:lnTo>
                  <a:pt x="1389225" y="0"/>
                </a:lnTo>
                <a:lnTo>
                  <a:pt x="1389225" y="1250302"/>
                </a:lnTo>
                <a:lnTo>
                  <a:pt x="0" y="12503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6" name="TextBox 26"/>
          <p:cNvSpPr txBox="1"/>
          <p:nvPr/>
        </p:nvSpPr>
        <p:spPr>
          <a:xfrm>
            <a:off x="1028700" y="2671918"/>
            <a:ext cx="3103066" cy="481330"/>
          </a:xfrm>
          <a:prstGeom prst="rect">
            <a:avLst/>
          </a:prstGeom>
        </p:spPr>
        <p:txBody>
          <a:bodyPr lIns="0" tIns="0" rIns="0" bIns="0" rtlCol="0" anchor="t">
            <a:spAutoFit/>
          </a:bodyPr>
          <a:lstStyle/>
          <a:p>
            <a:pPr algn="ctr">
              <a:lnSpc>
                <a:spcPts val="3919"/>
              </a:lnSpc>
            </a:pPr>
            <a:r>
              <a:rPr lang="en-US" sz="2799" b="1">
                <a:solidFill>
                  <a:srgbClr val="0D473F"/>
                </a:solidFill>
                <a:latin typeface="Black Mango Bold"/>
                <a:ea typeface="Black Mango Bold"/>
                <a:cs typeface="Black Mango Bold"/>
                <a:sym typeface="Black Mango Bold"/>
              </a:rPr>
              <a:t>Add a main point</a:t>
            </a:r>
          </a:p>
        </p:txBody>
      </p:sp>
      <p:sp>
        <p:nvSpPr>
          <p:cNvPr id="27" name="TextBox 27"/>
          <p:cNvSpPr txBox="1"/>
          <p:nvPr/>
        </p:nvSpPr>
        <p:spPr>
          <a:xfrm>
            <a:off x="5506385" y="2671918"/>
            <a:ext cx="3103066" cy="481330"/>
          </a:xfrm>
          <a:prstGeom prst="rect">
            <a:avLst/>
          </a:prstGeom>
        </p:spPr>
        <p:txBody>
          <a:bodyPr lIns="0" tIns="0" rIns="0" bIns="0" rtlCol="0" anchor="t">
            <a:spAutoFit/>
          </a:bodyPr>
          <a:lstStyle/>
          <a:p>
            <a:pPr algn="ctr">
              <a:lnSpc>
                <a:spcPts val="3919"/>
              </a:lnSpc>
            </a:pPr>
            <a:r>
              <a:rPr lang="en-US" sz="2799" b="1">
                <a:solidFill>
                  <a:srgbClr val="0D473F"/>
                </a:solidFill>
                <a:latin typeface="Black Mango Bold"/>
                <a:ea typeface="Black Mango Bold"/>
                <a:cs typeface="Black Mango Bold"/>
                <a:sym typeface="Black Mango Bold"/>
              </a:rPr>
              <a:t>Add a main point</a:t>
            </a:r>
          </a:p>
        </p:txBody>
      </p:sp>
      <p:sp>
        <p:nvSpPr>
          <p:cNvPr id="28" name="TextBox 28"/>
          <p:cNvSpPr txBox="1"/>
          <p:nvPr/>
        </p:nvSpPr>
        <p:spPr>
          <a:xfrm>
            <a:off x="9780180" y="2671918"/>
            <a:ext cx="3103066" cy="481330"/>
          </a:xfrm>
          <a:prstGeom prst="rect">
            <a:avLst/>
          </a:prstGeom>
        </p:spPr>
        <p:txBody>
          <a:bodyPr lIns="0" tIns="0" rIns="0" bIns="0" rtlCol="0" anchor="t">
            <a:spAutoFit/>
          </a:bodyPr>
          <a:lstStyle/>
          <a:p>
            <a:pPr algn="ctr">
              <a:lnSpc>
                <a:spcPts val="3919"/>
              </a:lnSpc>
            </a:pPr>
            <a:r>
              <a:rPr lang="en-US" sz="2799" b="1">
                <a:solidFill>
                  <a:srgbClr val="0D473F"/>
                </a:solidFill>
                <a:latin typeface="Black Mango Bold"/>
                <a:ea typeface="Black Mango Bold"/>
                <a:cs typeface="Black Mango Bold"/>
                <a:sym typeface="Black Mango Bold"/>
              </a:rPr>
              <a:t>Add a main point</a:t>
            </a:r>
          </a:p>
        </p:txBody>
      </p:sp>
      <p:sp>
        <p:nvSpPr>
          <p:cNvPr id="29" name="TextBox 29"/>
          <p:cNvSpPr txBox="1"/>
          <p:nvPr/>
        </p:nvSpPr>
        <p:spPr>
          <a:xfrm>
            <a:off x="14156234" y="2671918"/>
            <a:ext cx="3103066" cy="481330"/>
          </a:xfrm>
          <a:prstGeom prst="rect">
            <a:avLst/>
          </a:prstGeom>
        </p:spPr>
        <p:txBody>
          <a:bodyPr lIns="0" tIns="0" rIns="0" bIns="0" rtlCol="0" anchor="t">
            <a:spAutoFit/>
          </a:bodyPr>
          <a:lstStyle/>
          <a:p>
            <a:pPr algn="ctr">
              <a:lnSpc>
                <a:spcPts val="3919"/>
              </a:lnSpc>
            </a:pPr>
            <a:r>
              <a:rPr lang="en-US" sz="2799" b="1">
                <a:solidFill>
                  <a:srgbClr val="0D473F"/>
                </a:solidFill>
                <a:latin typeface="Black Mango Bold"/>
                <a:ea typeface="Black Mango Bold"/>
                <a:cs typeface="Black Mango Bold"/>
                <a:sym typeface="Black Mango Bold"/>
              </a:rPr>
              <a:t>Add a main point</a:t>
            </a:r>
          </a:p>
        </p:txBody>
      </p:sp>
      <p:sp>
        <p:nvSpPr>
          <p:cNvPr id="30" name="TextBox 30"/>
          <p:cNvSpPr txBox="1"/>
          <p:nvPr/>
        </p:nvSpPr>
        <p:spPr>
          <a:xfrm>
            <a:off x="1515260" y="7068571"/>
            <a:ext cx="2140744" cy="1243965"/>
          </a:xfrm>
          <a:prstGeom prst="rect">
            <a:avLst/>
          </a:prstGeom>
        </p:spPr>
        <p:txBody>
          <a:bodyPr lIns="0" tIns="0" rIns="0" bIns="0" rtlCol="0" anchor="t">
            <a:spAutoFit/>
          </a:bodyPr>
          <a:lstStyle/>
          <a:p>
            <a:pPr algn="ctr">
              <a:lnSpc>
                <a:spcPts val="3359"/>
              </a:lnSpc>
            </a:pPr>
            <a:r>
              <a:rPr lang="en-US" sz="2400">
                <a:solidFill>
                  <a:srgbClr val="FFFFFF"/>
                </a:solidFill>
                <a:latin typeface="DM Sans"/>
                <a:ea typeface="DM Sans"/>
                <a:cs typeface="DM Sans"/>
                <a:sym typeface="DM Sans"/>
              </a:rPr>
              <a:t>Elaborate on </a:t>
            </a:r>
          </a:p>
          <a:p>
            <a:pPr algn="ctr">
              <a:lnSpc>
                <a:spcPts val="3359"/>
              </a:lnSpc>
            </a:pPr>
            <a:r>
              <a:rPr lang="en-US" sz="2400">
                <a:solidFill>
                  <a:srgbClr val="FFFFFF"/>
                </a:solidFill>
                <a:latin typeface="DM Sans"/>
                <a:ea typeface="DM Sans"/>
                <a:cs typeface="DM Sans"/>
                <a:sym typeface="DM Sans"/>
              </a:rPr>
              <a:t>what you want </a:t>
            </a:r>
          </a:p>
          <a:p>
            <a:pPr algn="ctr">
              <a:lnSpc>
                <a:spcPts val="3359"/>
              </a:lnSpc>
            </a:pPr>
            <a:r>
              <a:rPr lang="en-US" sz="2400">
                <a:solidFill>
                  <a:srgbClr val="FFFFFF"/>
                </a:solidFill>
                <a:latin typeface="DM Sans"/>
                <a:ea typeface="DM Sans"/>
                <a:cs typeface="DM Sans"/>
                <a:sym typeface="DM Sans"/>
              </a:rPr>
              <a:t>to discuss. </a:t>
            </a:r>
          </a:p>
        </p:txBody>
      </p:sp>
      <p:sp>
        <p:nvSpPr>
          <p:cNvPr id="31" name="TextBox 31"/>
          <p:cNvSpPr txBox="1"/>
          <p:nvPr/>
        </p:nvSpPr>
        <p:spPr>
          <a:xfrm>
            <a:off x="10261341" y="7068571"/>
            <a:ext cx="2140744" cy="1243965"/>
          </a:xfrm>
          <a:prstGeom prst="rect">
            <a:avLst/>
          </a:prstGeom>
        </p:spPr>
        <p:txBody>
          <a:bodyPr lIns="0" tIns="0" rIns="0" bIns="0" rtlCol="0" anchor="t">
            <a:spAutoFit/>
          </a:bodyPr>
          <a:lstStyle/>
          <a:p>
            <a:pPr algn="ctr">
              <a:lnSpc>
                <a:spcPts val="3359"/>
              </a:lnSpc>
            </a:pPr>
            <a:r>
              <a:rPr lang="en-US" sz="2400">
                <a:solidFill>
                  <a:srgbClr val="FFFFFF"/>
                </a:solidFill>
                <a:latin typeface="DM Sans"/>
                <a:ea typeface="DM Sans"/>
                <a:cs typeface="DM Sans"/>
                <a:sym typeface="DM Sans"/>
              </a:rPr>
              <a:t>Elaborate on </a:t>
            </a:r>
          </a:p>
          <a:p>
            <a:pPr algn="ctr">
              <a:lnSpc>
                <a:spcPts val="3359"/>
              </a:lnSpc>
            </a:pPr>
            <a:r>
              <a:rPr lang="en-US" sz="2400">
                <a:solidFill>
                  <a:srgbClr val="FFFFFF"/>
                </a:solidFill>
                <a:latin typeface="DM Sans"/>
                <a:ea typeface="DM Sans"/>
                <a:cs typeface="DM Sans"/>
                <a:sym typeface="DM Sans"/>
              </a:rPr>
              <a:t>what you want </a:t>
            </a:r>
          </a:p>
          <a:p>
            <a:pPr algn="ctr">
              <a:lnSpc>
                <a:spcPts val="3359"/>
              </a:lnSpc>
            </a:pPr>
            <a:r>
              <a:rPr lang="en-US" sz="2400">
                <a:solidFill>
                  <a:srgbClr val="FFFFFF"/>
                </a:solidFill>
                <a:latin typeface="DM Sans"/>
                <a:ea typeface="DM Sans"/>
                <a:cs typeface="DM Sans"/>
                <a:sym typeface="DM Sans"/>
              </a:rPr>
              <a:t>to discuss. </a:t>
            </a:r>
          </a:p>
        </p:txBody>
      </p:sp>
      <p:sp>
        <p:nvSpPr>
          <p:cNvPr id="32" name="TextBox 32"/>
          <p:cNvSpPr txBox="1"/>
          <p:nvPr/>
        </p:nvSpPr>
        <p:spPr>
          <a:xfrm>
            <a:off x="14637395" y="7068571"/>
            <a:ext cx="2140744" cy="1243965"/>
          </a:xfrm>
          <a:prstGeom prst="rect">
            <a:avLst/>
          </a:prstGeom>
        </p:spPr>
        <p:txBody>
          <a:bodyPr lIns="0" tIns="0" rIns="0" bIns="0" rtlCol="0" anchor="t">
            <a:spAutoFit/>
          </a:bodyPr>
          <a:lstStyle/>
          <a:p>
            <a:pPr algn="ctr">
              <a:lnSpc>
                <a:spcPts val="3359"/>
              </a:lnSpc>
            </a:pPr>
            <a:r>
              <a:rPr lang="en-US" sz="2400">
                <a:solidFill>
                  <a:srgbClr val="FFFFFF"/>
                </a:solidFill>
                <a:latin typeface="DM Sans"/>
                <a:ea typeface="DM Sans"/>
                <a:cs typeface="DM Sans"/>
                <a:sym typeface="DM Sans"/>
              </a:rPr>
              <a:t>Elaborate on </a:t>
            </a:r>
          </a:p>
          <a:p>
            <a:pPr algn="ctr">
              <a:lnSpc>
                <a:spcPts val="3359"/>
              </a:lnSpc>
            </a:pPr>
            <a:r>
              <a:rPr lang="en-US" sz="2400">
                <a:solidFill>
                  <a:srgbClr val="FFFFFF"/>
                </a:solidFill>
                <a:latin typeface="DM Sans"/>
                <a:ea typeface="DM Sans"/>
                <a:cs typeface="DM Sans"/>
                <a:sym typeface="DM Sans"/>
              </a:rPr>
              <a:t>what you want </a:t>
            </a:r>
          </a:p>
          <a:p>
            <a:pPr algn="ctr">
              <a:lnSpc>
                <a:spcPts val="3359"/>
              </a:lnSpc>
            </a:pPr>
            <a:r>
              <a:rPr lang="en-US" sz="2400">
                <a:solidFill>
                  <a:srgbClr val="FFFFFF"/>
                </a:solidFill>
                <a:latin typeface="DM Sans"/>
                <a:ea typeface="DM Sans"/>
                <a:cs typeface="DM Sans"/>
                <a:sym typeface="DM Sans"/>
              </a:rPr>
              <a:t>to discuss. </a:t>
            </a:r>
          </a:p>
        </p:txBody>
      </p:sp>
      <p:sp>
        <p:nvSpPr>
          <p:cNvPr id="33" name="TextBox 33"/>
          <p:cNvSpPr txBox="1"/>
          <p:nvPr/>
        </p:nvSpPr>
        <p:spPr>
          <a:xfrm>
            <a:off x="5885287" y="7068571"/>
            <a:ext cx="2140744" cy="1243965"/>
          </a:xfrm>
          <a:prstGeom prst="rect">
            <a:avLst/>
          </a:prstGeom>
        </p:spPr>
        <p:txBody>
          <a:bodyPr lIns="0" tIns="0" rIns="0" bIns="0" rtlCol="0" anchor="t">
            <a:spAutoFit/>
          </a:bodyPr>
          <a:lstStyle/>
          <a:p>
            <a:pPr algn="ctr">
              <a:lnSpc>
                <a:spcPts val="3359"/>
              </a:lnSpc>
            </a:pPr>
            <a:r>
              <a:rPr lang="en-US" sz="2400">
                <a:solidFill>
                  <a:srgbClr val="FFFFFF"/>
                </a:solidFill>
                <a:latin typeface="DM Sans"/>
                <a:ea typeface="DM Sans"/>
                <a:cs typeface="DM Sans"/>
                <a:sym typeface="DM Sans"/>
              </a:rPr>
              <a:t>Elaborate on </a:t>
            </a:r>
          </a:p>
          <a:p>
            <a:pPr algn="ctr">
              <a:lnSpc>
                <a:spcPts val="3359"/>
              </a:lnSpc>
            </a:pPr>
            <a:r>
              <a:rPr lang="en-US" sz="2400">
                <a:solidFill>
                  <a:srgbClr val="FFFFFF"/>
                </a:solidFill>
                <a:latin typeface="DM Sans"/>
                <a:ea typeface="DM Sans"/>
                <a:cs typeface="DM Sans"/>
                <a:sym typeface="DM Sans"/>
              </a:rPr>
              <a:t>what you want </a:t>
            </a:r>
          </a:p>
          <a:p>
            <a:pPr algn="ctr">
              <a:lnSpc>
                <a:spcPts val="3359"/>
              </a:lnSpc>
            </a:pPr>
            <a:r>
              <a:rPr lang="en-US" sz="2400">
                <a:solidFill>
                  <a:srgbClr val="FFFFFF"/>
                </a:solidFill>
                <a:latin typeface="DM Sans"/>
                <a:ea typeface="DM Sans"/>
                <a:cs typeface="DM Sans"/>
                <a:sym typeface="DM Sans"/>
              </a:rPr>
              <a:t>to discuss. </a:t>
            </a:r>
          </a:p>
        </p:txBody>
      </p:sp>
      <p:sp>
        <p:nvSpPr>
          <p:cNvPr id="34" name="TextBox 34"/>
          <p:cNvSpPr txBox="1"/>
          <p:nvPr/>
        </p:nvSpPr>
        <p:spPr>
          <a:xfrm>
            <a:off x="1028700" y="1147283"/>
            <a:ext cx="7971681" cy="848360"/>
          </a:xfrm>
          <a:prstGeom prst="rect">
            <a:avLst/>
          </a:prstGeom>
        </p:spPr>
        <p:txBody>
          <a:bodyPr lIns="0" tIns="0" rIns="0" bIns="0" rtlCol="0" anchor="t">
            <a:spAutoFit/>
          </a:bodyPr>
          <a:lstStyle/>
          <a:p>
            <a:pPr algn="l">
              <a:lnSpc>
                <a:spcPts val="6399"/>
              </a:lnSpc>
              <a:spcBef>
                <a:spcPct val="0"/>
              </a:spcBef>
            </a:pPr>
            <a:r>
              <a:rPr lang="en-US" sz="6399">
                <a:solidFill>
                  <a:srgbClr val="0D473F"/>
                </a:solidFill>
                <a:latin typeface="Black Mango"/>
                <a:ea typeface="Black Mango"/>
                <a:cs typeface="Black Mango"/>
                <a:sym typeface="Black Mango"/>
              </a:rPr>
              <a:t>Add a Timeline Page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929" y="-3416217"/>
            <a:ext cx="18263071" cy="13720132"/>
          </a:xfrm>
          <a:custGeom>
            <a:avLst/>
            <a:gdLst/>
            <a:ahLst/>
            <a:cxnLst/>
            <a:rect l="l" t="t" r="r" b="b"/>
            <a:pathLst>
              <a:path w="18263071" h="13720132">
                <a:moveTo>
                  <a:pt x="0" y="0"/>
                </a:moveTo>
                <a:lnTo>
                  <a:pt x="18263071" y="0"/>
                </a:lnTo>
                <a:lnTo>
                  <a:pt x="18263071" y="13720132"/>
                </a:lnTo>
                <a:lnTo>
                  <a:pt x="0" y="13720132"/>
                </a:lnTo>
                <a:lnTo>
                  <a:pt x="0" y="0"/>
                </a:lnTo>
                <a:close/>
              </a:path>
            </a:pathLst>
          </a:custGeom>
          <a:blipFill>
            <a:blip r:embed="rId2"/>
            <a:stretch>
              <a:fillRect/>
            </a:stretch>
          </a:blipFill>
        </p:spPr>
      </p:sp>
      <p:grpSp>
        <p:nvGrpSpPr>
          <p:cNvPr id="3" name="Group 3"/>
          <p:cNvGrpSpPr/>
          <p:nvPr/>
        </p:nvGrpSpPr>
        <p:grpSpPr>
          <a:xfrm rot="-10800000">
            <a:off x="0" y="0"/>
            <a:ext cx="21958943" cy="11385878"/>
            <a:chOff x="0" y="0"/>
            <a:chExt cx="5783425" cy="2998750"/>
          </a:xfrm>
        </p:grpSpPr>
        <p:sp>
          <p:nvSpPr>
            <p:cNvPr id="4" name="Freeform 4"/>
            <p:cNvSpPr/>
            <p:nvPr/>
          </p:nvSpPr>
          <p:spPr>
            <a:xfrm>
              <a:off x="0" y="0"/>
              <a:ext cx="5783425" cy="2998750"/>
            </a:xfrm>
            <a:custGeom>
              <a:avLst/>
              <a:gdLst/>
              <a:ahLst/>
              <a:cxnLst/>
              <a:rect l="l" t="t" r="r" b="b"/>
              <a:pathLst>
                <a:path w="5783425" h="2998750">
                  <a:moveTo>
                    <a:pt x="0" y="0"/>
                  </a:moveTo>
                  <a:lnTo>
                    <a:pt x="5783425" y="0"/>
                  </a:lnTo>
                  <a:lnTo>
                    <a:pt x="5783425" y="2998750"/>
                  </a:lnTo>
                  <a:lnTo>
                    <a:pt x="0" y="2998750"/>
                  </a:lnTo>
                  <a:close/>
                </a:path>
              </a:pathLst>
            </a:custGeom>
            <a:gradFill rotWithShape="1">
              <a:gsLst>
                <a:gs pos="0">
                  <a:srgbClr val="0B3731">
                    <a:alpha val="0"/>
                  </a:srgbClr>
                </a:gs>
                <a:gs pos="100000">
                  <a:srgbClr val="0D473F">
                    <a:alpha val="100000"/>
                  </a:srgbClr>
                </a:gs>
              </a:gsLst>
              <a:path path="circle">
                <a:fillToRect r="100000" b="100000"/>
              </a:path>
              <a:tileRect l="-100000" t="-100000"/>
            </a:gradFill>
          </p:spPr>
        </p:sp>
        <p:sp>
          <p:nvSpPr>
            <p:cNvPr id="5" name="TextBox 5"/>
            <p:cNvSpPr txBox="1"/>
            <p:nvPr/>
          </p:nvSpPr>
          <p:spPr>
            <a:xfrm>
              <a:off x="0" y="-38100"/>
              <a:ext cx="5783425" cy="303685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26440"/>
            <a:ext cx="18288000" cy="10313440"/>
            <a:chOff x="0" y="0"/>
            <a:chExt cx="4816593" cy="2716297"/>
          </a:xfrm>
        </p:grpSpPr>
        <p:sp>
          <p:nvSpPr>
            <p:cNvPr id="7" name="Freeform 7"/>
            <p:cNvSpPr/>
            <p:nvPr/>
          </p:nvSpPr>
          <p:spPr>
            <a:xfrm>
              <a:off x="0" y="0"/>
              <a:ext cx="4816592" cy="2716297"/>
            </a:xfrm>
            <a:custGeom>
              <a:avLst/>
              <a:gdLst/>
              <a:ahLst/>
              <a:cxnLst/>
              <a:rect l="l" t="t" r="r" b="b"/>
              <a:pathLst>
                <a:path w="4816592" h="2716297">
                  <a:moveTo>
                    <a:pt x="0" y="0"/>
                  </a:moveTo>
                  <a:lnTo>
                    <a:pt x="4816592" y="0"/>
                  </a:lnTo>
                  <a:lnTo>
                    <a:pt x="4816592" y="2716297"/>
                  </a:lnTo>
                  <a:lnTo>
                    <a:pt x="0" y="2716297"/>
                  </a:lnTo>
                  <a:close/>
                </a:path>
              </a:pathLst>
            </a:custGeom>
            <a:gradFill rotWithShape="1">
              <a:gsLst>
                <a:gs pos="0">
                  <a:srgbClr val="FFD2BE">
                    <a:alpha val="0"/>
                  </a:srgbClr>
                </a:gs>
                <a:gs pos="25000">
                  <a:srgbClr val="FFD2BE">
                    <a:alpha val="0"/>
                  </a:srgbClr>
                </a:gs>
                <a:gs pos="50000">
                  <a:srgbClr val="FFD2BE">
                    <a:alpha val="0"/>
                  </a:srgbClr>
                </a:gs>
                <a:gs pos="75000">
                  <a:srgbClr val="FFD2BE">
                    <a:alpha val="0"/>
                  </a:srgbClr>
                </a:gs>
                <a:gs pos="100000">
                  <a:srgbClr val="FFD2BE">
                    <a:alpha val="100000"/>
                  </a:srgbClr>
                </a:gs>
              </a:gsLst>
              <a:path path="circle">
                <a:fillToRect r="100000" b="100000"/>
              </a:path>
              <a:tileRect l="-100000" t="-100000"/>
            </a:gradFill>
          </p:spPr>
        </p:sp>
        <p:sp>
          <p:nvSpPr>
            <p:cNvPr id="8" name="TextBox 8"/>
            <p:cNvSpPr txBox="1"/>
            <p:nvPr/>
          </p:nvSpPr>
          <p:spPr>
            <a:xfrm>
              <a:off x="0" y="-38100"/>
              <a:ext cx="4816593" cy="275439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028700" y="1028700"/>
            <a:ext cx="1940760" cy="194076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38100" cap="sq">
              <a:solidFill>
                <a:srgbClr val="FFD2BE"/>
              </a:solidFill>
              <a:prstDash val="solid"/>
              <a:miter/>
            </a:ln>
          </p:spPr>
        </p:sp>
        <p:sp>
          <p:nvSpPr>
            <p:cNvPr id="11" name="TextBox 11"/>
            <p:cNvSpPr txBox="1"/>
            <p:nvPr/>
          </p:nvSpPr>
          <p:spPr>
            <a:xfrm>
              <a:off x="76200" y="114300"/>
              <a:ext cx="660400" cy="622300"/>
            </a:xfrm>
            <a:prstGeom prst="rect">
              <a:avLst/>
            </a:prstGeom>
          </p:spPr>
          <p:txBody>
            <a:bodyPr lIns="50800" tIns="50800" rIns="50800" bIns="50800" rtlCol="0" anchor="ctr"/>
            <a:lstStyle/>
            <a:p>
              <a:pPr algn="ctr">
                <a:lnSpc>
                  <a:spcPts val="2400"/>
                </a:lnSpc>
              </a:pPr>
              <a:endParaRPr/>
            </a:p>
          </p:txBody>
        </p:sp>
      </p:grpSp>
      <p:sp>
        <p:nvSpPr>
          <p:cNvPr id="12" name="TextBox 12"/>
          <p:cNvSpPr txBox="1"/>
          <p:nvPr/>
        </p:nvSpPr>
        <p:spPr>
          <a:xfrm>
            <a:off x="1412313" y="1008773"/>
            <a:ext cx="1173533" cy="1790113"/>
          </a:xfrm>
          <a:prstGeom prst="rect">
            <a:avLst/>
          </a:prstGeom>
        </p:spPr>
        <p:txBody>
          <a:bodyPr lIns="0" tIns="0" rIns="0" bIns="0" rtlCol="0" anchor="t">
            <a:spAutoFit/>
          </a:bodyPr>
          <a:lstStyle/>
          <a:p>
            <a:pPr algn="ctr">
              <a:lnSpc>
                <a:spcPts val="14768"/>
              </a:lnSpc>
            </a:pPr>
            <a:r>
              <a:rPr lang="en-US" sz="10548" b="1">
                <a:solidFill>
                  <a:srgbClr val="FFD2BE"/>
                </a:solidFill>
                <a:latin typeface="Black Mango Bold"/>
                <a:ea typeface="Black Mango Bold"/>
                <a:cs typeface="Black Mango Bold"/>
                <a:sym typeface="Black Mango Bold"/>
              </a:rPr>
              <a:t>2.</a:t>
            </a:r>
          </a:p>
        </p:txBody>
      </p:sp>
      <p:sp>
        <p:nvSpPr>
          <p:cNvPr id="13" name="TextBox 13"/>
          <p:cNvSpPr txBox="1"/>
          <p:nvPr/>
        </p:nvSpPr>
        <p:spPr>
          <a:xfrm>
            <a:off x="4847146" y="3484032"/>
            <a:ext cx="8618637" cy="1642110"/>
          </a:xfrm>
          <a:prstGeom prst="rect">
            <a:avLst/>
          </a:prstGeom>
        </p:spPr>
        <p:txBody>
          <a:bodyPr lIns="0" tIns="0" rIns="0" bIns="0" rtlCol="0" anchor="t">
            <a:spAutoFit/>
          </a:bodyPr>
          <a:lstStyle/>
          <a:p>
            <a:pPr algn="ctr">
              <a:lnSpc>
                <a:spcPts val="13439"/>
              </a:lnSpc>
            </a:pPr>
            <a:r>
              <a:rPr lang="en-US" sz="9600" b="1">
                <a:solidFill>
                  <a:srgbClr val="FFFFFF"/>
                </a:solidFill>
                <a:latin typeface="Black Mango Bold"/>
                <a:ea typeface="Black Mango Bold"/>
                <a:cs typeface="Black Mango Bold"/>
                <a:sym typeface="Black Mango Bold"/>
              </a:rPr>
              <a:t>Our Products</a:t>
            </a:r>
          </a:p>
        </p:txBody>
      </p:sp>
      <p:sp>
        <p:nvSpPr>
          <p:cNvPr id="14" name="AutoShape 14"/>
          <p:cNvSpPr/>
          <p:nvPr/>
        </p:nvSpPr>
        <p:spPr>
          <a:xfrm>
            <a:off x="0" y="5143500"/>
            <a:ext cx="18288000" cy="0"/>
          </a:xfrm>
          <a:prstGeom prst="line">
            <a:avLst/>
          </a:prstGeom>
          <a:ln w="19050" cap="flat">
            <a:solidFill>
              <a:srgbClr val="FFD2BE"/>
            </a:solidFill>
            <a:prstDash val="solid"/>
            <a:headEnd type="none" w="sm" len="sm"/>
            <a:tailEnd type="none" w="sm" len="sm"/>
          </a:ln>
        </p:spPr>
      </p:sp>
      <p:sp>
        <p:nvSpPr>
          <p:cNvPr id="15" name="AutoShape 15"/>
          <p:cNvSpPr/>
          <p:nvPr/>
        </p:nvSpPr>
        <p:spPr>
          <a:xfrm flipH="1" flipV="1">
            <a:off x="628650" y="-26440"/>
            <a:ext cx="0" cy="5169940"/>
          </a:xfrm>
          <a:prstGeom prst="line">
            <a:avLst/>
          </a:prstGeom>
          <a:ln w="19050" cap="flat">
            <a:solidFill>
              <a:srgbClr val="FFD2BE"/>
            </a:solidFill>
            <a:prstDash val="solid"/>
            <a:headEnd type="none" w="sm" len="sm"/>
            <a:tailEnd type="none" w="sm" len="sm"/>
          </a:ln>
        </p:spPr>
      </p:sp>
      <p:sp>
        <p:nvSpPr>
          <p:cNvPr id="16" name="AutoShape 16"/>
          <p:cNvSpPr/>
          <p:nvPr/>
        </p:nvSpPr>
        <p:spPr>
          <a:xfrm flipV="1">
            <a:off x="17640300" y="5133975"/>
            <a:ext cx="0" cy="5169940"/>
          </a:xfrm>
          <a:prstGeom prst="line">
            <a:avLst/>
          </a:prstGeom>
          <a:ln w="19050" cap="flat">
            <a:solidFill>
              <a:srgbClr val="FFD2BE"/>
            </a:solidFill>
            <a:prstDash val="solid"/>
            <a:headEnd type="none" w="sm" len="sm"/>
            <a:tailEnd type="none" w="sm" len="sm"/>
          </a:ln>
        </p:spPr>
      </p:sp>
      <p:sp>
        <p:nvSpPr>
          <p:cNvPr id="17" name="TextBox 17"/>
          <p:cNvSpPr txBox="1"/>
          <p:nvPr/>
        </p:nvSpPr>
        <p:spPr>
          <a:xfrm>
            <a:off x="6719590" y="5447597"/>
            <a:ext cx="4848820" cy="1251585"/>
          </a:xfrm>
          <a:prstGeom prst="rect">
            <a:avLst/>
          </a:prstGeom>
        </p:spPr>
        <p:txBody>
          <a:bodyPr lIns="0" tIns="0" rIns="0" bIns="0" rtlCol="0" anchor="t">
            <a:spAutoFit/>
          </a:bodyPr>
          <a:lstStyle/>
          <a:p>
            <a:pPr algn="ctr">
              <a:lnSpc>
                <a:spcPts val="5040"/>
              </a:lnSpc>
            </a:pPr>
            <a:r>
              <a:rPr lang="en-US" sz="3600">
                <a:solidFill>
                  <a:srgbClr val="FFFFFF"/>
                </a:solidFill>
                <a:latin typeface="DM Sans"/>
                <a:ea typeface="DM Sans"/>
                <a:cs typeface="DM Sans"/>
                <a:sym typeface="DM Sans"/>
              </a:rPr>
              <a:t>Elaborate on what you </a:t>
            </a:r>
          </a:p>
          <a:p>
            <a:pPr algn="ctr">
              <a:lnSpc>
                <a:spcPts val="5040"/>
              </a:lnSpc>
            </a:pPr>
            <a:r>
              <a:rPr lang="en-US" sz="3600">
                <a:solidFill>
                  <a:srgbClr val="FFFFFF"/>
                </a:solidFill>
                <a:latin typeface="DM Sans"/>
                <a:ea typeface="DM Sans"/>
                <a:cs typeface="DM Sans"/>
                <a:sym typeface="DM Sans"/>
              </a:rPr>
              <a:t>want to discuss.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3829" y="-1820384"/>
            <a:ext cx="19551829" cy="12124300"/>
          </a:xfrm>
          <a:custGeom>
            <a:avLst/>
            <a:gdLst/>
            <a:ahLst/>
            <a:cxnLst/>
            <a:rect l="l" t="t" r="r" b="b"/>
            <a:pathLst>
              <a:path w="19551829" h="12124300">
                <a:moveTo>
                  <a:pt x="0" y="0"/>
                </a:moveTo>
                <a:lnTo>
                  <a:pt x="19551829" y="0"/>
                </a:lnTo>
                <a:lnTo>
                  <a:pt x="19551829" y="12124299"/>
                </a:lnTo>
                <a:lnTo>
                  <a:pt x="0" y="12124299"/>
                </a:lnTo>
                <a:lnTo>
                  <a:pt x="0" y="0"/>
                </a:lnTo>
                <a:close/>
              </a:path>
            </a:pathLst>
          </a:custGeom>
          <a:blipFill>
            <a:blip r:embed="rId2"/>
            <a:stretch>
              <a:fillRect t="-3720" b="-3720"/>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gradFill rotWithShape="1">
              <a:gsLst>
                <a:gs pos="0">
                  <a:srgbClr val="0B3731">
                    <a:alpha val="0"/>
                  </a:srgbClr>
                </a:gs>
                <a:gs pos="33333">
                  <a:srgbClr val="0B3731">
                    <a:alpha val="0"/>
                  </a:srgbClr>
                </a:gs>
                <a:gs pos="66667">
                  <a:srgbClr val="0B3731">
                    <a:alpha val="0"/>
                  </a:srgbClr>
                </a:gs>
                <a:gs pos="100000">
                  <a:srgbClr val="0D473F">
                    <a:alpha val="100000"/>
                  </a:srgbClr>
                </a:gs>
              </a:gsLst>
              <a:lin ang="0"/>
            </a:gra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H="1" flipV="1">
            <a:off x="13434948" y="-50730"/>
            <a:ext cx="0" cy="10354645"/>
          </a:xfrm>
          <a:prstGeom prst="line">
            <a:avLst/>
          </a:prstGeom>
          <a:ln w="19050" cap="flat">
            <a:solidFill>
              <a:srgbClr val="FFD2BE"/>
            </a:solidFill>
            <a:prstDash val="solid"/>
            <a:headEnd type="none" w="sm" len="sm"/>
            <a:tailEnd type="none" w="sm" len="sm"/>
          </a:ln>
        </p:spPr>
      </p:sp>
      <p:grpSp>
        <p:nvGrpSpPr>
          <p:cNvPr id="7" name="Group 7"/>
          <p:cNvGrpSpPr>
            <a:grpSpLocks noChangeAspect="1"/>
          </p:cNvGrpSpPr>
          <p:nvPr/>
        </p:nvGrpSpPr>
        <p:grpSpPr>
          <a:xfrm>
            <a:off x="9629646" y="2520315"/>
            <a:ext cx="7629654" cy="5246370"/>
            <a:chOff x="0" y="0"/>
            <a:chExt cx="6159500" cy="4235450"/>
          </a:xfrm>
        </p:grpSpPr>
        <p:sp>
          <p:nvSpPr>
            <p:cNvPr id="8" name="Freeform 8"/>
            <p:cNvSpPr/>
            <p:nvPr/>
          </p:nvSpPr>
          <p:spPr>
            <a:xfrm>
              <a:off x="0" y="0"/>
              <a:ext cx="6159500" cy="4235450"/>
            </a:xfrm>
            <a:custGeom>
              <a:avLst/>
              <a:gdLst/>
              <a:ahLst/>
              <a:cxnLst/>
              <a:rect l="l" t="t" r="r" b="b"/>
              <a:pathLst>
                <a:path w="6159500" h="4235450">
                  <a:moveTo>
                    <a:pt x="6159500" y="4235450"/>
                  </a:moveTo>
                  <a:lnTo>
                    <a:pt x="0" y="3696970"/>
                  </a:lnTo>
                  <a:lnTo>
                    <a:pt x="0" y="0"/>
                  </a:lnTo>
                  <a:lnTo>
                    <a:pt x="6159500" y="538480"/>
                  </a:lnTo>
                  <a:close/>
                </a:path>
              </a:pathLst>
            </a:custGeom>
            <a:blipFill>
              <a:blip r:embed="rId3"/>
              <a:stretch>
                <a:fillRect l="-1507" r="-1507"/>
              </a:stretch>
            </a:blipFill>
          </p:spPr>
        </p:sp>
      </p:grpSp>
      <p:sp>
        <p:nvSpPr>
          <p:cNvPr id="9" name="TextBox 9"/>
          <p:cNvSpPr txBox="1"/>
          <p:nvPr/>
        </p:nvSpPr>
        <p:spPr>
          <a:xfrm>
            <a:off x="1028700" y="1171575"/>
            <a:ext cx="6574185" cy="1069976"/>
          </a:xfrm>
          <a:prstGeom prst="rect">
            <a:avLst/>
          </a:prstGeom>
        </p:spPr>
        <p:txBody>
          <a:bodyPr lIns="0" tIns="0" rIns="0" bIns="0" rtlCol="0" anchor="t">
            <a:spAutoFit/>
          </a:bodyPr>
          <a:lstStyle/>
          <a:p>
            <a:pPr algn="l">
              <a:lnSpc>
                <a:spcPts val="8000"/>
              </a:lnSpc>
              <a:spcBef>
                <a:spcPct val="0"/>
              </a:spcBef>
            </a:pPr>
            <a:r>
              <a:rPr lang="en-US" sz="8000">
                <a:solidFill>
                  <a:srgbClr val="0D473F"/>
                </a:solidFill>
                <a:latin typeface="Black Mango"/>
                <a:ea typeface="Black Mango"/>
                <a:cs typeface="Black Mango"/>
                <a:sym typeface="Black Mango"/>
              </a:rPr>
              <a:t>Our Services</a:t>
            </a:r>
          </a:p>
        </p:txBody>
      </p:sp>
      <p:sp>
        <p:nvSpPr>
          <p:cNvPr id="10" name="TextBox 10"/>
          <p:cNvSpPr txBox="1"/>
          <p:nvPr/>
        </p:nvSpPr>
        <p:spPr>
          <a:xfrm>
            <a:off x="1028700" y="2830413"/>
            <a:ext cx="2921645" cy="613410"/>
          </a:xfrm>
          <a:prstGeom prst="rect">
            <a:avLst/>
          </a:prstGeom>
        </p:spPr>
        <p:txBody>
          <a:bodyPr lIns="0" tIns="0" rIns="0" bIns="0" rtlCol="0" anchor="t">
            <a:spAutoFit/>
          </a:bodyPr>
          <a:lstStyle/>
          <a:p>
            <a:pPr algn="l">
              <a:lnSpc>
                <a:spcPts val="5040"/>
              </a:lnSpc>
            </a:pPr>
            <a:r>
              <a:rPr lang="en-US" sz="3600" b="1">
                <a:solidFill>
                  <a:srgbClr val="0D473F"/>
                </a:solidFill>
                <a:latin typeface="Black Mango Bold"/>
                <a:ea typeface="Black Mango Bold"/>
                <a:cs typeface="Black Mango Bold"/>
                <a:sym typeface="Black Mango Bold"/>
              </a:rPr>
              <a:t>Service One</a:t>
            </a:r>
          </a:p>
        </p:txBody>
      </p:sp>
      <p:sp>
        <p:nvSpPr>
          <p:cNvPr id="11" name="TextBox 11"/>
          <p:cNvSpPr txBox="1"/>
          <p:nvPr/>
        </p:nvSpPr>
        <p:spPr>
          <a:xfrm>
            <a:off x="1028700" y="3695775"/>
            <a:ext cx="2495401" cy="1243965"/>
          </a:xfrm>
          <a:prstGeom prst="rect">
            <a:avLst/>
          </a:prstGeom>
        </p:spPr>
        <p:txBody>
          <a:bodyPr lIns="0" tIns="0" rIns="0" bIns="0" rtlCol="0" anchor="t">
            <a:spAutoFit/>
          </a:bodyPr>
          <a:lstStyle/>
          <a:p>
            <a:pPr algn="l">
              <a:lnSpc>
                <a:spcPts val="3359"/>
              </a:lnSpc>
            </a:pPr>
            <a:r>
              <a:rPr lang="en-US" sz="2400">
                <a:solidFill>
                  <a:srgbClr val="0D473F"/>
                </a:solidFill>
                <a:latin typeface="DM Sans"/>
                <a:ea typeface="DM Sans"/>
                <a:cs typeface="DM Sans"/>
                <a:sym typeface="DM Sans"/>
              </a:rPr>
              <a:t>Briefly elaborate </a:t>
            </a:r>
          </a:p>
          <a:p>
            <a:pPr algn="l">
              <a:lnSpc>
                <a:spcPts val="3359"/>
              </a:lnSpc>
            </a:pPr>
            <a:r>
              <a:rPr lang="en-US" sz="2400">
                <a:solidFill>
                  <a:srgbClr val="0D473F"/>
                </a:solidFill>
                <a:latin typeface="DM Sans"/>
                <a:ea typeface="DM Sans"/>
                <a:cs typeface="DM Sans"/>
                <a:sym typeface="DM Sans"/>
              </a:rPr>
              <a:t>on what you want</a:t>
            </a:r>
          </a:p>
          <a:p>
            <a:pPr algn="l">
              <a:lnSpc>
                <a:spcPts val="3359"/>
              </a:lnSpc>
            </a:pPr>
            <a:r>
              <a:rPr lang="en-US" sz="2400">
                <a:solidFill>
                  <a:srgbClr val="0D473F"/>
                </a:solidFill>
                <a:latin typeface="DM Sans"/>
                <a:ea typeface="DM Sans"/>
                <a:cs typeface="DM Sans"/>
                <a:sym typeface="DM Sans"/>
              </a:rPr>
              <a:t>to discuss. </a:t>
            </a:r>
          </a:p>
        </p:txBody>
      </p:sp>
      <p:sp>
        <p:nvSpPr>
          <p:cNvPr id="12" name="TextBox 12"/>
          <p:cNvSpPr txBox="1"/>
          <p:nvPr/>
        </p:nvSpPr>
        <p:spPr>
          <a:xfrm>
            <a:off x="4827315" y="2830413"/>
            <a:ext cx="2921645" cy="613410"/>
          </a:xfrm>
          <a:prstGeom prst="rect">
            <a:avLst/>
          </a:prstGeom>
        </p:spPr>
        <p:txBody>
          <a:bodyPr lIns="0" tIns="0" rIns="0" bIns="0" rtlCol="0" anchor="t">
            <a:spAutoFit/>
          </a:bodyPr>
          <a:lstStyle/>
          <a:p>
            <a:pPr algn="l">
              <a:lnSpc>
                <a:spcPts val="5040"/>
              </a:lnSpc>
            </a:pPr>
            <a:r>
              <a:rPr lang="en-US" sz="3600" b="1">
                <a:solidFill>
                  <a:srgbClr val="0D473F"/>
                </a:solidFill>
                <a:latin typeface="Black Mango Bold"/>
                <a:ea typeface="Black Mango Bold"/>
                <a:cs typeface="Black Mango Bold"/>
                <a:sym typeface="Black Mango Bold"/>
              </a:rPr>
              <a:t>Service One</a:t>
            </a:r>
          </a:p>
        </p:txBody>
      </p:sp>
      <p:sp>
        <p:nvSpPr>
          <p:cNvPr id="13" name="TextBox 13"/>
          <p:cNvSpPr txBox="1"/>
          <p:nvPr/>
        </p:nvSpPr>
        <p:spPr>
          <a:xfrm>
            <a:off x="4827315" y="3695775"/>
            <a:ext cx="2495401" cy="1243965"/>
          </a:xfrm>
          <a:prstGeom prst="rect">
            <a:avLst/>
          </a:prstGeom>
        </p:spPr>
        <p:txBody>
          <a:bodyPr lIns="0" tIns="0" rIns="0" bIns="0" rtlCol="0" anchor="t">
            <a:spAutoFit/>
          </a:bodyPr>
          <a:lstStyle/>
          <a:p>
            <a:pPr algn="l">
              <a:lnSpc>
                <a:spcPts val="3359"/>
              </a:lnSpc>
            </a:pPr>
            <a:r>
              <a:rPr lang="en-US" sz="2400">
                <a:solidFill>
                  <a:srgbClr val="0D473F"/>
                </a:solidFill>
                <a:latin typeface="DM Sans"/>
                <a:ea typeface="DM Sans"/>
                <a:cs typeface="DM Sans"/>
                <a:sym typeface="DM Sans"/>
              </a:rPr>
              <a:t>Briefly elaborate </a:t>
            </a:r>
          </a:p>
          <a:p>
            <a:pPr algn="l">
              <a:lnSpc>
                <a:spcPts val="3359"/>
              </a:lnSpc>
            </a:pPr>
            <a:r>
              <a:rPr lang="en-US" sz="2400">
                <a:solidFill>
                  <a:srgbClr val="0D473F"/>
                </a:solidFill>
                <a:latin typeface="DM Sans"/>
                <a:ea typeface="DM Sans"/>
                <a:cs typeface="DM Sans"/>
                <a:sym typeface="DM Sans"/>
              </a:rPr>
              <a:t>on what you want</a:t>
            </a:r>
          </a:p>
          <a:p>
            <a:pPr algn="l">
              <a:lnSpc>
                <a:spcPts val="3359"/>
              </a:lnSpc>
            </a:pPr>
            <a:r>
              <a:rPr lang="en-US" sz="2400">
                <a:solidFill>
                  <a:srgbClr val="0D473F"/>
                </a:solidFill>
                <a:latin typeface="DM Sans"/>
                <a:ea typeface="DM Sans"/>
                <a:cs typeface="DM Sans"/>
                <a:sym typeface="DM Sans"/>
              </a:rPr>
              <a:t>to discuss. </a:t>
            </a:r>
          </a:p>
        </p:txBody>
      </p:sp>
      <p:sp>
        <p:nvSpPr>
          <p:cNvPr id="14" name="TextBox 14"/>
          <p:cNvSpPr txBox="1"/>
          <p:nvPr/>
        </p:nvSpPr>
        <p:spPr>
          <a:xfrm>
            <a:off x="1028700" y="5646666"/>
            <a:ext cx="2921645" cy="613410"/>
          </a:xfrm>
          <a:prstGeom prst="rect">
            <a:avLst/>
          </a:prstGeom>
        </p:spPr>
        <p:txBody>
          <a:bodyPr lIns="0" tIns="0" rIns="0" bIns="0" rtlCol="0" anchor="t">
            <a:spAutoFit/>
          </a:bodyPr>
          <a:lstStyle/>
          <a:p>
            <a:pPr algn="l">
              <a:lnSpc>
                <a:spcPts val="5040"/>
              </a:lnSpc>
            </a:pPr>
            <a:r>
              <a:rPr lang="en-US" sz="3600" b="1">
                <a:solidFill>
                  <a:srgbClr val="0D473F"/>
                </a:solidFill>
                <a:latin typeface="Black Mango Bold"/>
                <a:ea typeface="Black Mango Bold"/>
                <a:cs typeface="Black Mango Bold"/>
                <a:sym typeface="Black Mango Bold"/>
              </a:rPr>
              <a:t>Service One</a:t>
            </a:r>
          </a:p>
        </p:txBody>
      </p:sp>
      <p:sp>
        <p:nvSpPr>
          <p:cNvPr id="15" name="TextBox 15"/>
          <p:cNvSpPr txBox="1"/>
          <p:nvPr/>
        </p:nvSpPr>
        <p:spPr>
          <a:xfrm>
            <a:off x="1028700" y="6522720"/>
            <a:ext cx="2495401" cy="1243965"/>
          </a:xfrm>
          <a:prstGeom prst="rect">
            <a:avLst/>
          </a:prstGeom>
        </p:spPr>
        <p:txBody>
          <a:bodyPr lIns="0" tIns="0" rIns="0" bIns="0" rtlCol="0" anchor="t">
            <a:spAutoFit/>
          </a:bodyPr>
          <a:lstStyle/>
          <a:p>
            <a:pPr algn="l">
              <a:lnSpc>
                <a:spcPts val="3359"/>
              </a:lnSpc>
            </a:pPr>
            <a:r>
              <a:rPr lang="en-US" sz="2400">
                <a:solidFill>
                  <a:srgbClr val="0D473F"/>
                </a:solidFill>
                <a:latin typeface="DM Sans"/>
                <a:ea typeface="DM Sans"/>
                <a:cs typeface="DM Sans"/>
                <a:sym typeface="DM Sans"/>
              </a:rPr>
              <a:t>Briefly elaborate </a:t>
            </a:r>
          </a:p>
          <a:p>
            <a:pPr algn="l">
              <a:lnSpc>
                <a:spcPts val="3359"/>
              </a:lnSpc>
            </a:pPr>
            <a:r>
              <a:rPr lang="en-US" sz="2400">
                <a:solidFill>
                  <a:srgbClr val="0D473F"/>
                </a:solidFill>
                <a:latin typeface="DM Sans"/>
                <a:ea typeface="DM Sans"/>
                <a:cs typeface="DM Sans"/>
                <a:sym typeface="DM Sans"/>
              </a:rPr>
              <a:t>on what you want</a:t>
            </a:r>
          </a:p>
          <a:p>
            <a:pPr algn="l">
              <a:lnSpc>
                <a:spcPts val="3359"/>
              </a:lnSpc>
            </a:pPr>
            <a:r>
              <a:rPr lang="en-US" sz="2400">
                <a:solidFill>
                  <a:srgbClr val="0D473F"/>
                </a:solidFill>
                <a:latin typeface="DM Sans"/>
                <a:ea typeface="DM Sans"/>
                <a:cs typeface="DM Sans"/>
                <a:sym typeface="DM Sans"/>
              </a:rPr>
              <a:t>to discuss. </a:t>
            </a:r>
          </a:p>
        </p:txBody>
      </p:sp>
      <p:sp>
        <p:nvSpPr>
          <p:cNvPr id="16" name="TextBox 16"/>
          <p:cNvSpPr txBox="1"/>
          <p:nvPr/>
        </p:nvSpPr>
        <p:spPr>
          <a:xfrm>
            <a:off x="4827315" y="5646666"/>
            <a:ext cx="2921645" cy="613410"/>
          </a:xfrm>
          <a:prstGeom prst="rect">
            <a:avLst/>
          </a:prstGeom>
        </p:spPr>
        <p:txBody>
          <a:bodyPr lIns="0" tIns="0" rIns="0" bIns="0" rtlCol="0" anchor="t">
            <a:spAutoFit/>
          </a:bodyPr>
          <a:lstStyle/>
          <a:p>
            <a:pPr algn="l">
              <a:lnSpc>
                <a:spcPts val="5040"/>
              </a:lnSpc>
            </a:pPr>
            <a:r>
              <a:rPr lang="en-US" sz="3600" b="1">
                <a:solidFill>
                  <a:srgbClr val="0D473F"/>
                </a:solidFill>
                <a:latin typeface="Black Mango Bold"/>
                <a:ea typeface="Black Mango Bold"/>
                <a:cs typeface="Black Mango Bold"/>
                <a:sym typeface="Black Mango Bold"/>
              </a:rPr>
              <a:t>Service One</a:t>
            </a:r>
          </a:p>
        </p:txBody>
      </p:sp>
      <p:sp>
        <p:nvSpPr>
          <p:cNvPr id="17" name="TextBox 17"/>
          <p:cNvSpPr txBox="1"/>
          <p:nvPr/>
        </p:nvSpPr>
        <p:spPr>
          <a:xfrm>
            <a:off x="4827315" y="6522720"/>
            <a:ext cx="2495401" cy="1243965"/>
          </a:xfrm>
          <a:prstGeom prst="rect">
            <a:avLst/>
          </a:prstGeom>
        </p:spPr>
        <p:txBody>
          <a:bodyPr lIns="0" tIns="0" rIns="0" bIns="0" rtlCol="0" anchor="t">
            <a:spAutoFit/>
          </a:bodyPr>
          <a:lstStyle/>
          <a:p>
            <a:pPr algn="l">
              <a:lnSpc>
                <a:spcPts val="3359"/>
              </a:lnSpc>
            </a:pPr>
            <a:r>
              <a:rPr lang="en-US" sz="2400">
                <a:solidFill>
                  <a:srgbClr val="0D473F"/>
                </a:solidFill>
                <a:latin typeface="DM Sans"/>
                <a:ea typeface="DM Sans"/>
                <a:cs typeface="DM Sans"/>
                <a:sym typeface="DM Sans"/>
              </a:rPr>
              <a:t>Briefly elaborate </a:t>
            </a:r>
          </a:p>
          <a:p>
            <a:pPr algn="l">
              <a:lnSpc>
                <a:spcPts val="3359"/>
              </a:lnSpc>
            </a:pPr>
            <a:r>
              <a:rPr lang="en-US" sz="2400">
                <a:solidFill>
                  <a:srgbClr val="0D473F"/>
                </a:solidFill>
                <a:latin typeface="DM Sans"/>
                <a:ea typeface="DM Sans"/>
                <a:cs typeface="DM Sans"/>
                <a:sym typeface="DM Sans"/>
              </a:rPr>
              <a:t>on what you want</a:t>
            </a:r>
          </a:p>
          <a:p>
            <a:pPr algn="l">
              <a:lnSpc>
                <a:spcPts val="3359"/>
              </a:lnSpc>
            </a:pPr>
            <a:r>
              <a:rPr lang="en-US" sz="2400">
                <a:solidFill>
                  <a:srgbClr val="0D473F"/>
                </a:solidFill>
                <a:latin typeface="DM Sans"/>
                <a:ea typeface="DM Sans"/>
                <a:cs typeface="DM Sans"/>
                <a:sym typeface="DM Sans"/>
              </a:rPr>
              <a:t>to discuss.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991</Words>
  <Application>Microsoft Office PowerPoint</Application>
  <PresentationFormat>Custom</PresentationFormat>
  <Paragraphs>244</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DM Sans Bold</vt:lpstr>
      <vt:lpstr>Black Mango Medium</vt:lpstr>
      <vt:lpstr>DM Sans</vt:lpstr>
      <vt:lpstr>Black Mango Light</vt:lpstr>
      <vt:lpstr>Arial</vt:lpstr>
      <vt:lpstr>Black Mango Bold</vt:lpstr>
      <vt:lpstr>Calibri</vt:lpstr>
      <vt:lpstr>Black Mango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Apartments Brochure, копия</dc:title>
  <cp:lastModifiedBy>Nodir</cp:lastModifiedBy>
  <cp:revision>2</cp:revision>
  <dcterms:created xsi:type="dcterms:W3CDTF">2006-08-16T00:00:00Z</dcterms:created>
  <dcterms:modified xsi:type="dcterms:W3CDTF">2026-02-24T13:09:16Z</dcterms:modified>
  <dc:identifier>DAHCPERebww</dc:identifier>
</cp:coreProperties>
</file>